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3"/>
  </p:notesMasterIdLst>
  <p:sldIdLst>
    <p:sldId id="257" r:id="rId2"/>
  </p:sldIdLst>
  <p:sldSz cx="21396325" cy="30267275"/>
  <p:notesSz cx="32918400" cy="51206400"/>
  <p:defaultTextStyle>
    <a:defPPr>
      <a:defRPr lang="en-US"/>
    </a:defPPr>
    <a:lvl1pPr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1pPr>
    <a:lvl2pPr marL="282575" indent="39688"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2pPr>
    <a:lvl3pPr marL="566738" indent="79375"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3pPr>
    <a:lvl4pPr marL="849313" indent="117475"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4pPr>
    <a:lvl5pPr marL="1133475" indent="157163"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5pPr>
    <a:lvl6pPr marL="2286000" algn="l" defTabSz="914400" rtl="0" eaLnBrk="1" latinLnBrk="0" hangingPunct="1">
      <a:defRPr sz="2000" kern="1200">
        <a:solidFill>
          <a:schemeClr val="tx1"/>
        </a:solidFill>
        <a:latin typeface="Helvetica" pitchFamily="1" charset="0"/>
        <a:ea typeface="MS PGothic" pitchFamily="34" charset="-128"/>
        <a:cs typeface="+mn-cs"/>
      </a:defRPr>
    </a:lvl6pPr>
    <a:lvl7pPr marL="2743200" algn="l" defTabSz="914400" rtl="0" eaLnBrk="1" latinLnBrk="0" hangingPunct="1">
      <a:defRPr sz="2000" kern="1200">
        <a:solidFill>
          <a:schemeClr val="tx1"/>
        </a:solidFill>
        <a:latin typeface="Helvetica" pitchFamily="1" charset="0"/>
        <a:ea typeface="MS PGothic" pitchFamily="34" charset="-128"/>
        <a:cs typeface="+mn-cs"/>
      </a:defRPr>
    </a:lvl7pPr>
    <a:lvl8pPr marL="3200400" algn="l" defTabSz="914400" rtl="0" eaLnBrk="1" latinLnBrk="0" hangingPunct="1">
      <a:defRPr sz="2000" kern="1200">
        <a:solidFill>
          <a:schemeClr val="tx1"/>
        </a:solidFill>
        <a:latin typeface="Helvetica" pitchFamily="1" charset="0"/>
        <a:ea typeface="MS PGothic" pitchFamily="34" charset="-128"/>
        <a:cs typeface="+mn-cs"/>
      </a:defRPr>
    </a:lvl8pPr>
    <a:lvl9pPr marL="3657600" algn="l" defTabSz="914400" rtl="0" eaLnBrk="1" latinLnBrk="0" hangingPunct="1">
      <a:defRPr sz="2000" kern="1200">
        <a:solidFill>
          <a:schemeClr val="tx1"/>
        </a:solidFill>
        <a:latin typeface="Helvetica" pitchFamily="1"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showPr>
  <p:clrMru>
    <a:srgbClr val="FF9900"/>
    <a:srgbClr val="FFFF66"/>
    <a:srgbClr val="191919"/>
    <a:srgbClr val="FFFFE1"/>
    <a:srgbClr val="FFF3F3"/>
    <a:srgbClr val="800040"/>
    <a:srgbClr val="004080"/>
    <a:srgbClr val="FF6F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snapToObjects="1">
      <p:cViewPr>
        <p:scale>
          <a:sx n="50" d="100"/>
          <a:sy n="50" d="100"/>
        </p:scale>
        <p:origin x="-78" y="-78"/>
      </p:cViewPr>
      <p:guideLst>
        <p:guide orient="horz" pos="659"/>
        <p:guide orient="horz" pos="18051"/>
        <p:guide orient="horz" pos="4678"/>
        <p:guide orient="horz" pos="1453"/>
        <p:guide orient="horz" pos="17171"/>
        <p:guide pos="4723"/>
        <p:guide pos="5172"/>
        <p:guide pos="563"/>
        <p:guide pos="12915"/>
      </p:guideLst>
    </p:cSldViewPr>
  </p:slideViewPr>
  <p:outlineViewPr>
    <p:cViewPr>
      <p:scale>
        <a:sx n="33" d="100"/>
        <a:sy n="33" d="100"/>
      </p:scale>
      <p:origin x="0" y="0"/>
    </p:cViewPr>
  </p:outlineViewPr>
  <p:notesTextViewPr>
    <p:cViewPr>
      <p:scale>
        <a:sx n="50" d="100"/>
        <a:sy n="5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ea typeface="MS PGothic" panose="020B0600070205080204" pitchFamily="34" charset="-128"/>
                <a:cs typeface="+mn-cs"/>
              </a:defRPr>
            </a:lvl1pPr>
          </a:lstStyle>
          <a:p>
            <a:pPr>
              <a:defRPr/>
            </a:pPr>
            <a:endParaRPr lang="en-US" alt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8FE86DA-8827-4F3E-A60A-2668A1652CB7}" type="datetime1">
              <a:rPr lang="en-US" altLang="en-US"/>
              <a:pPr>
                <a:defRPr/>
              </a:pPr>
              <a:t>3/31/2016</a:t>
            </a:fld>
            <a:endParaRPr lang="en-US" altLang="en-US"/>
          </a:p>
        </p:txBody>
      </p:sp>
      <p:sp>
        <p:nvSpPr>
          <p:cNvPr id="4" name="Slide Image Placeholder 3"/>
          <p:cNvSpPr>
            <a:spLocks noGrp="1" noRot="1" noChangeAspect="1"/>
          </p:cNvSpPr>
          <p:nvPr>
            <p:ph type="sldImg" idx="2"/>
          </p:nvPr>
        </p:nvSpPr>
        <p:spPr>
          <a:xfrm>
            <a:off x="9672638" y="3840163"/>
            <a:ext cx="13573125"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ea typeface="MS PGothic" panose="020B0600070205080204" pitchFamily="34" charset="-128"/>
                <a:cs typeface="+mn-cs"/>
              </a:defRPr>
            </a:lvl1pPr>
          </a:lstStyle>
          <a:p>
            <a:pPr>
              <a:defRPr/>
            </a:pPr>
            <a:endParaRPr lang="en-US" alt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F0D2925-798F-4CFB-B293-BB8C73475A6E}" type="slidenum">
              <a:rPr lang="en-US" altLang="en-US"/>
              <a:pPr/>
              <a:t>‹Nº›</a:t>
            </a:fld>
            <a:endParaRPr lang="en-US" altLang="en-US"/>
          </a:p>
        </p:txBody>
      </p:sp>
    </p:spTree>
  </p:cSld>
  <p:clrMap bg1="lt1" tx1="dk1" bg2="lt2" tx2="dk2" accent1="accent1" accent2="accent2" accent3="accent3" accent4="accent4" accent5="accent5" accent6="accent6" hlink="hlink" folHlink="folHlink"/>
  <p:notesStyle>
    <a:lvl1pPr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1pPr>
    <a:lvl2pPr marL="282575"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2pPr>
    <a:lvl3pPr marL="566738"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3pPr>
    <a:lvl4pPr marL="849313"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4pPr>
    <a:lvl5pPr marL="1133475"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5pPr>
    <a:lvl6pPr marL="1419161" algn="l" defTabSz="283833" rtl="0" eaLnBrk="1" latinLnBrk="0" hangingPunct="1">
      <a:defRPr sz="800" kern="1200">
        <a:solidFill>
          <a:schemeClr val="tx1"/>
        </a:solidFill>
        <a:latin typeface="+mn-lt"/>
        <a:ea typeface="+mn-ea"/>
        <a:cs typeface="+mn-cs"/>
      </a:defRPr>
    </a:lvl6pPr>
    <a:lvl7pPr marL="1702994" algn="l" defTabSz="283833" rtl="0" eaLnBrk="1" latinLnBrk="0" hangingPunct="1">
      <a:defRPr sz="800" kern="1200">
        <a:solidFill>
          <a:schemeClr val="tx1"/>
        </a:solidFill>
        <a:latin typeface="+mn-lt"/>
        <a:ea typeface="+mn-ea"/>
        <a:cs typeface="+mn-cs"/>
      </a:defRPr>
    </a:lvl7pPr>
    <a:lvl8pPr marL="1986825" algn="l" defTabSz="283833" rtl="0" eaLnBrk="1" latinLnBrk="0" hangingPunct="1">
      <a:defRPr sz="800" kern="1200">
        <a:solidFill>
          <a:schemeClr val="tx1"/>
        </a:solidFill>
        <a:latin typeface="+mn-lt"/>
        <a:ea typeface="+mn-ea"/>
        <a:cs typeface="+mn-cs"/>
      </a:defRPr>
    </a:lvl8pPr>
    <a:lvl9pPr marL="2270658" algn="l" defTabSz="283833"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725" y="9402475"/>
            <a:ext cx="18186876" cy="6487846"/>
          </a:xfrm>
        </p:spPr>
        <p:txBody>
          <a:bodyPr/>
          <a:lstStyle/>
          <a:p>
            <a:r>
              <a:rPr lang="es-ES_tradnl" smtClean="0"/>
              <a:t>Clic para editar título</a:t>
            </a:r>
            <a:endParaRPr lang="es-ES"/>
          </a:p>
        </p:txBody>
      </p:sp>
      <p:sp>
        <p:nvSpPr>
          <p:cNvPr id="3" name="Subtítulo 2"/>
          <p:cNvSpPr>
            <a:spLocks noGrp="1"/>
          </p:cNvSpPr>
          <p:nvPr>
            <p:ph type="subTitle" idx="1"/>
          </p:nvPr>
        </p:nvSpPr>
        <p:spPr>
          <a:xfrm>
            <a:off x="3209449" y="17151456"/>
            <a:ext cx="14977428" cy="7734970"/>
          </a:xfrm>
        </p:spPr>
        <p:txBody>
          <a:bodyPr/>
          <a:lstStyle>
            <a:lvl1pPr marL="0" indent="0" algn="ctr">
              <a:buNone/>
              <a:defRPr>
                <a:solidFill>
                  <a:schemeClr val="tx1">
                    <a:tint val="75000"/>
                  </a:schemeClr>
                </a:solidFill>
              </a:defRPr>
            </a:lvl1pPr>
            <a:lvl2pPr marL="1476070" indent="0" algn="ctr">
              <a:buNone/>
              <a:defRPr>
                <a:solidFill>
                  <a:schemeClr val="tx1">
                    <a:tint val="75000"/>
                  </a:schemeClr>
                </a:solidFill>
              </a:defRPr>
            </a:lvl2pPr>
            <a:lvl3pPr marL="2952140" indent="0" algn="ctr">
              <a:buNone/>
              <a:defRPr>
                <a:solidFill>
                  <a:schemeClr val="tx1">
                    <a:tint val="75000"/>
                  </a:schemeClr>
                </a:solidFill>
              </a:defRPr>
            </a:lvl3pPr>
            <a:lvl4pPr marL="4428211" indent="0" algn="ctr">
              <a:buNone/>
              <a:defRPr>
                <a:solidFill>
                  <a:schemeClr val="tx1">
                    <a:tint val="75000"/>
                  </a:schemeClr>
                </a:solidFill>
              </a:defRPr>
            </a:lvl4pPr>
            <a:lvl5pPr marL="5904281" indent="0" algn="ctr">
              <a:buNone/>
              <a:defRPr>
                <a:solidFill>
                  <a:schemeClr val="tx1">
                    <a:tint val="75000"/>
                  </a:schemeClr>
                </a:solidFill>
              </a:defRPr>
            </a:lvl5pPr>
            <a:lvl6pPr marL="7380351" indent="0" algn="ctr">
              <a:buNone/>
              <a:defRPr>
                <a:solidFill>
                  <a:schemeClr val="tx1">
                    <a:tint val="75000"/>
                  </a:schemeClr>
                </a:solidFill>
              </a:defRPr>
            </a:lvl6pPr>
            <a:lvl7pPr marL="8856421" indent="0" algn="ctr">
              <a:buNone/>
              <a:defRPr>
                <a:solidFill>
                  <a:schemeClr val="tx1">
                    <a:tint val="75000"/>
                  </a:schemeClr>
                </a:solidFill>
              </a:defRPr>
            </a:lvl7pPr>
            <a:lvl8pPr marL="10332491" indent="0" algn="ctr">
              <a:buNone/>
              <a:defRPr>
                <a:solidFill>
                  <a:schemeClr val="tx1">
                    <a:tint val="75000"/>
                  </a:schemeClr>
                </a:solidFill>
              </a:defRPr>
            </a:lvl8pPr>
            <a:lvl9pPr marL="11808562"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468B033B-BFBA-4E27-ACC6-A83225CEC26E}" type="slidenum">
              <a:rPr lang="en-US" altLang="en-US"/>
              <a:pPr/>
              <a:t>‹Nº›</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CD67D61E-69EF-42D8-9BB0-BB1270B3EAF8}" type="slidenum">
              <a:rPr lang="en-US" altLang="en-US"/>
              <a:pPr/>
              <a:t>‹Nº›</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12336" y="1212097"/>
            <a:ext cx="4814173" cy="25825272"/>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1069816" y="1212097"/>
            <a:ext cx="14085914" cy="25825272"/>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FA78E9AE-0D0D-421D-99D9-D2C06ADBE846}" type="slidenum">
              <a:rPr lang="en-US" altLang="en-US"/>
              <a:pPr/>
              <a:t>‹Nº›</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B084AF81-E617-4588-A50E-0D88EF111197}" type="slidenum">
              <a:rPr lang="en-US" altLang="en-US"/>
              <a:pPr/>
              <a:t>‹Nº›</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90162" y="19449529"/>
            <a:ext cx="18186876" cy="6011417"/>
          </a:xfrm>
        </p:spPr>
        <p:txBody>
          <a:bodyPr anchor="t"/>
          <a:lstStyle>
            <a:lvl1pPr algn="l">
              <a:defRPr sz="12900" b="1" cap="all"/>
            </a:lvl1pPr>
          </a:lstStyle>
          <a:p>
            <a:r>
              <a:rPr lang="es-ES_tradnl" smtClean="0"/>
              <a:t>Clic para editar título</a:t>
            </a:r>
            <a:endParaRPr lang="es-ES"/>
          </a:p>
        </p:txBody>
      </p:sp>
      <p:sp>
        <p:nvSpPr>
          <p:cNvPr id="3" name="Marcador de texto 2"/>
          <p:cNvSpPr>
            <a:spLocks noGrp="1"/>
          </p:cNvSpPr>
          <p:nvPr>
            <p:ph type="body" idx="1"/>
          </p:nvPr>
        </p:nvSpPr>
        <p:spPr>
          <a:xfrm>
            <a:off x="1690162" y="12828565"/>
            <a:ext cx="18186876" cy="6620964"/>
          </a:xfrm>
        </p:spPr>
        <p:txBody>
          <a:bodyPr anchor="b"/>
          <a:lstStyle>
            <a:lvl1pPr marL="0" indent="0">
              <a:buNone/>
              <a:defRPr sz="6500">
                <a:solidFill>
                  <a:schemeClr val="tx1">
                    <a:tint val="75000"/>
                  </a:schemeClr>
                </a:solidFill>
              </a:defRPr>
            </a:lvl1pPr>
            <a:lvl2pPr marL="1476070" indent="0">
              <a:buNone/>
              <a:defRPr sz="5800">
                <a:solidFill>
                  <a:schemeClr val="tx1">
                    <a:tint val="75000"/>
                  </a:schemeClr>
                </a:solidFill>
              </a:defRPr>
            </a:lvl2pPr>
            <a:lvl3pPr marL="2952140" indent="0">
              <a:buNone/>
              <a:defRPr sz="5200">
                <a:solidFill>
                  <a:schemeClr val="tx1">
                    <a:tint val="75000"/>
                  </a:schemeClr>
                </a:solidFill>
              </a:defRPr>
            </a:lvl3pPr>
            <a:lvl4pPr marL="4428211" indent="0">
              <a:buNone/>
              <a:defRPr sz="4500">
                <a:solidFill>
                  <a:schemeClr val="tx1">
                    <a:tint val="75000"/>
                  </a:schemeClr>
                </a:solidFill>
              </a:defRPr>
            </a:lvl4pPr>
            <a:lvl5pPr marL="5904281" indent="0">
              <a:buNone/>
              <a:defRPr sz="4500">
                <a:solidFill>
                  <a:schemeClr val="tx1">
                    <a:tint val="75000"/>
                  </a:schemeClr>
                </a:solidFill>
              </a:defRPr>
            </a:lvl5pPr>
            <a:lvl6pPr marL="7380351" indent="0">
              <a:buNone/>
              <a:defRPr sz="4500">
                <a:solidFill>
                  <a:schemeClr val="tx1">
                    <a:tint val="75000"/>
                  </a:schemeClr>
                </a:solidFill>
              </a:defRPr>
            </a:lvl6pPr>
            <a:lvl7pPr marL="8856421" indent="0">
              <a:buNone/>
              <a:defRPr sz="4500">
                <a:solidFill>
                  <a:schemeClr val="tx1">
                    <a:tint val="75000"/>
                  </a:schemeClr>
                </a:solidFill>
              </a:defRPr>
            </a:lvl7pPr>
            <a:lvl8pPr marL="10332491" indent="0">
              <a:buNone/>
              <a:defRPr sz="4500">
                <a:solidFill>
                  <a:schemeClr val="tx1">
                    <a:tint val="75000"/>
                  </a:schemeClr>
                </a:solidFill>
              </a:defRPr>
            </a:lvl8pPr>
            <a:lvl9pPr marL="11808562" indent="0">
              <a:buNone/>
              <a:defRPr sz="45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6C2AA676-EF97-46EC-99C3-94B9879E6B94}" type="slidenum">
              <a:rPr lang="en-US" altLang="en-US"/>
              <a:pPr/>
              <a:t>‹Nº›</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1069816" y="7062367"/>
            <a:ext cx="9450044" cy="19975002"/>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10876465" y="7062367"/>
            <a:ext cx="9450044" cy="19975002"/>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A92E37B4-ADE4-481B-A2B3-12C77E868B25}" type="slidenum">
              <a:rPr lang="en-US" altLang="en-US"/>
              <a:pPr/>
              <a:t>‹Nº›</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1069816" y="6775108"/>
            <a:ext cx="9453759" cy="2823542"/>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1069816" y="9598650"/>
            <a:ext cx="9453759" cy="1743871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10869037" y="6775108"/>
            <a:ext cx="9457473" cy="2823542"/>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10869037" y="9598650"/>
            <a:ext cx="9457473" cy="1743871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endParaRPr lang="en-US" altLang="en-US"/>
          </a:p>
        </p:txBody>
      </p:sp>
      <p:sp>
        <p:nvSpPr>
          <p:cNvPr id="8" name="Marcador de pie de página 4"/>
          <p:cNvSpPr>
            <a:spLocks noGrp="1"/>
          </p:cNvSpPr>
          <p:nvPr>
            <p:ph type="ftr" sz="quarter" idx="11"/>
          </p:nvPr>
        </p:nvSpPr>
        <p:spPr/>
        <p:txBody>
          <a:bodyPr/>
          <a:lstStyle>
            <a:lvl1pPr>
              <a:defRPr/>
            </a:lvl1pPr>
          </a:lstStyle>
          <a:p>
            <a:pPr>
              <a:defRPr/>
            </a:pPr>
            <a:endParaRPr lang="en-US" altLang="en-US"/>
          </a:p>
        </p:txBody>
      </p:sp>
      <p:sp>
        <p:nvSpPr>
          <p:cNvPr id="9" name="Marcador de número de diapositiva 5"/>
          <p:cNvSpPr>
            <a:spLocks noGrp="1"/>
          </p:cNvSpPr>
          <p:nvPr>
            <p:ph type="sldNum" sz="quarter" idx="12"/>
          </p:nvPr>
        </p:nvSpPr>
        <p:spPr/>
        <p:txBody>
          <a:bodyPr/>
          <a:lstStyle>
            <a:lvl1pPr>
              <a:defRPr/>
            </a:lvl1pPr>
          </a:lstStyle>
          <a:p>
            <a:fld id="{4AE043A1-8CF4-4334-BAE7-04EC1ECB28EE}" type="slidenum">
              <a:rPr lang="en-US" altLang="en-US"/>
              <a:pPr/>
              <a:t>‹Nº›</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endParaRPr lang="en-US" altLang="en-US"/>
          </a:p>
        </p:txBody>
      </p:sp>
      <p:sp>
        <p:nvSpPr>
          <p:cNvPr id="4" name="Marcador de pie de página 4"/>
          <p:cNvSpPr>
            <a:spLocks noGrp="1"/>
          </p:cNvSpPr>
          <p:nvPr>
            <p:ph type="ftr" sz="quarter" idx="11"/>
          </p:nvPr>
        </p:nvSpPr>
        <p:spPr/>
        <p:txBody>
          <a:bodyPr/>
          <a:lstStyle>
            <a:lvl1pPr>
              <a:defRPr/>
            </a:lvl1pPr>
          </a:lstStyle>
          <a:p>
            <a:pPr>
              <a:defRPr/>
            </a:pPr>
            <a:endParaRPr lang="en-US" altLang="en-US"/>
          </a:p>
        </p:txBody>
      </p:sp>
      <p:sp>
        <p:nvSpPr>
          <p:cNvPr id="5" name="Marcador de número de diapositiva 5"/>
          <p:cNvSpPr>
            <a:spLocks noGrp="1"/>
          </p:cNvSpPr>
          <p:nvPr>
            <p:ph type="sldNum" sz="quarter" idx="12"/>
          </p:nvPr>
        </p:nvSpPr>
        <p:spPr/>
        <p:txBody>
          <a:bodyPr/>
          <a:lstStyle>
            <a:lvl1pPr>
              <a:defRPr/>
            </a:lvl1pPr>
          </a:lstStyle>
          <a:p>
            <a:fld id="{C1C5EAB2-0B3D-493C-89C8-3EE366617B25}" type="slidenum">
              <a:rPr lang="en-US" altLang="en-US"/>
              <a:pPr/>
              <a:t>‹Nº›</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endParaRPr lang="en-US" altLang="en-US"/>
          </a:p>
        </p:txBody>
      </p:sp>
      <p:sp>
        <p:nvSpPr>
          <p:cNvPr id="3" name="Marcador de pie de página 4"/>
          <p:cNvSpPr>
            <a:spLocks noGrp="1"/>
          </p:cNvSpPr>
          <p:nvPr>
            <p:ph type="ftr" sz="quarter" idx="11"/>
          </p:nvPr>
        </p:nvSpPr>
        <p:spPr/>
        <p:txBody>
          <a:bodyPr/>
          <a:lstStyle>
            <a:lvl1pPr>
              <a:defRPr/>
            </a:lvl1pPr>
          </a:lstStyle>
          <a:p>
            <a:pPr>
              <a:defRPr/>
            </a:pPr>
            <a:endParaRPr lang="en-US" altLang="en-US"/>
          </a:p>
        </p:txBody>
      </p:sp>
      <p:sp>
        <p:nvSpPr>
          <p:cNvPr id="4" name="Marcador de número de diapositiva 5"/>
          <p:cNvSpPr>
            <a:spLocks noGrp="1"/>
          </p:cNvSpPr>
          <p:nvPr>
            <p:ph type="sldNum" sz="quarter" idx="12"/>
          </p:nvPr>
        </p:nvSpPr>
        <p:spPr/>
        <p:txBody>
          <a:bodyPr/>
          <a:lstStyle>
            <a:lvl1pPr>
              <a:defRPr/>
            </a:lvl1pPr>
          </a:lstStyle>
          <a:p>
            <a:fld id="{959CD9C7-8900-4EE6-B07B-2827D1375DAA}" type="slidenum">
              <a:rPr lang="en-US" altLang="en-US"/>
              <a:pPr/>
              <a:t>‹Nº›</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69817" y="1205086"/>
            <a:ext cx="7039244" cy="5128622"/>
          </a:xfrm>
        </p:spPr>
        <p:txBody>
          <a:bodyPr anchor="b"/>
          <a:lstStyle>
            <a:lvl1pPr algn="l">
              <a:defRPr sz="6500" b="1"/>
            </a:lvl1pPr>
          </a:lstStyle>
          <a:p>
            <a:r>
              <a:rPr lang="es-ES_tradnl" smtClean="0"/>
              <a:t>Clic para editar título</a:t>
            </a:r>
            <a:endParaRPr lang="es-ES"/>
          </a:p>
        </p:txBody>
      </p:sp>
      <p:sp>
        <p:nvSpPr>
          <p:cNvPr id="3" name="Marcador de contenido 2"/>
          <p:cNvSpPr>
            <a:spLocks noGrp="1"/>
          </p:cNvSpPr>
          <p:nvPr>
            <p:ph idx="1"/>
          </p:nvPr>
        </p:nvSpPr>
        <p:spPr>
          <a:xfrm>
            <a:off x="8365369" y="1205088"/>
            <a:ext cx="11961140" cy="2583228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1069817" y="6333710"/>
            <a:ext cx="7039244" cy="2070365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C4839471-3C67-4104-92B8-B1F8632FCA5E}" type="slidenum">
              <a:rPr lang="en-US" altLang="en-US"/>
              <a:pPr/>
              <a:t>‹Nº›</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193829" y="21187093"/>
            <a:ext cx="12837795" cy="2501256"/>
          </a:xfrm>
        </p:spPr>
        <p:txBody>
          <a:bodyPr anchor="b"/>
          <a:lstStyle>
            <a:lvl1pPr algn="l">
              <a:defRPr sz="65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4193829" y="2704437"/>
            <a:ext cx="12837795" cy="18160365"/>
          </a:xfrm>
        </p:spPr>
        <p:txBody>
          <a:bodyPr rtlCol="0">
            <a:normAutofit/>
          </a:bodyPr>
          <a:lstStyle>
            <a:lvl1pPr marL="0" indent="0">
              <a:buNone/>
              <a:defRPr sz="10300"/>
            </a:lvl1pPr>
            <a:lvl2pPr marL="1476070" indent="0">
              <a:buNone/>
              <a:defRPr sz="9000"/>
            </a:lvl2pPr>
            <a:lvl3pPr marL="2952140" indent="0">
              <a:buNone/>
              <a:defRPr sz="7700"/>
            </a:lvl3pPr>
            <a:lvl4pPr marL="4428211" indent="0">
              <a:buNone/>
              <a:defRPr sz="6500"/>
            </a:lvl4pPr>
            <a:lvl5pPr marL="5904281" indent="0">
              <a:buNone/>
              <a:defRPr sz="6500"/>
            </a:lvl5pPr>
            <a:lvl6pPr marL="7380351" indent="0">
              <a:buNone/>
              <a:defRPr sz="6500"/>
            </a:lvl6pPr>
            <a:lvl7pPr marL="8856421" indent="0">
              <a:buNone/>
              <a:defRPr sz="6500"/>
            </a:lvl7pPr>
            <a:lvl8pPr marL="10332491" indent="0">
              <a:buNone/>
              <a:defRPr sz="6500"/>
            </a:lvl8pPr>
            <a:lvl9pPr marL="11808562" indent="0">
              <a:buNone/>
              <a:defRPr sz="6500"/>
            </a:lvl9pPr>
          </a:lstStyle>
          <a:p>
            <a:pPr lvl="0"/>
            <a:endParaRPr lang="es-ES" noProof="0" smtClean="0"/>
          </a:p>
        </p:txBody>
      </p:sp>
      <p:sp>
        <p:nvSpPr>
          <p:cNvPr id="4" name="Marcador de texto 3"/>
          <p:cNvSpPr>
            <a:spLocks noGrp="1"/>
          </p:cNvSpPr>
          <p:nvPr>
            <p:ph type="body" sz="half" idx="2"/>
          </p:nvPr>
        </p:nvSpPr>
        <p:spPr>
          <a:xfrm>
            <a:off x="4193829" y="23688349"/>
            <a:ext cx="12837795" cy="355219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69FC8B28-78D9-4FEC-92C3-18C0896C9EEE}" type="slidenum">
              <a:rPr lang="en-US" altLang="en-US"/>
              <a:pPr/>
              <a:t>‹Nº›</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1069975" y="1212850"/>
            <a:ext cx="19256375" cy="5043488"/>
          </a:xfrm>
          <a:prstGeom prst="rect">
            <a:avLst/>
          </a:prstGeom>
          <a:noFill/>
          <a:ln w="9525">
            <a:noFill/>
            <a:miter lim="800000"/>
            <a:headEnd/>
            <a:tailEnd/>
          </a:ln>
        </p:spPr>
        <p:txBody>
          <a:bodyPr vert="horz" wrap="square" lIns="295214" tIns="147607" rIns="295214" bIns="147607" numCol="1" anchor="ctr" anchorCtr="0" compatLnSpc="1">
            <a:prstTxWarp prst="textNoShape">
              <a:avLst/>
            </a:prstTxWarp>
          </a:bodyPr>
          <a:lstStyle/>
          <a:p>
            <a:pPr lvl="0"/>
            <a:r>
              <a:rPr lang="es-ES_tradnl" altLang="en-US" smtClean="0"/>
              <a:t>Clic para editar título</a:t>
            </a:r>
            <a:endParaRPr lang="es-ES" altLang="en-US" smtClean="0"/>
          </a:p>
        </p:txBody>
      </p:sp>
      <p:sp>
        <p:nvSpPr>
          <p:cNvPr id="1027" name="Marcador de texto 2"/>
          <p:cNvSpPr>
            <a:spLocks noGrp="1"/>
          </p:cNvSpPr>
          <p:nvPr>
            <p:ph type="body" idx="1"/>
          </p:nvPr>
        </p:nvSpPr>
        <p:spPr bwMode="auto">
          <a:xfrm>
            <a:off x="1069975" y="7062788"/>
            <a:ext cx="19256375" cy="19973925"/>
          </a:xfrm>
          <a:prstGeom prst="rect">
            <a:avLst/>
          </a:prstGeom>
          <a:noFill/>
          <a:ln w="9525">
            <a:noFill/>
            <a:miter lim="800000"/>
            <a:headEnd/>
            <a:tailEnd/>
          </a:ln>
        </p:spPr>
        <p:txBody>
          <a:bodyPr vert="horz" wrap="square" lIns="295214" tIns="147607" rIns="295214" bIns="147607" numCol="1" anchor="t" anchorCtr="0" compatLnSpc="1">
            <a:prstTxWarp prst="textNoShape">
              <a:avLst/>
            </a:prstTxWarp>
          </a:bodyPr>
          <a:lstStyle/>
          <a:p>
            <a:pPr lvl="0"/>
            <a:r>
              <a:rPr lang="es-ES_tradnl" altLang="en-US" smtClean="0"/>
              <a:t>Haga clic para modificar el estilo de texto del patrón</a:t>
            </a:r>
          </a:p>
          <a:p>
            <a:pPr lvl="1"/>
            <a:r>
              <a:rPr lang="es-ES_tradnl" altLang="en-US" smtClean="0"/>
              <a:t>Segundo nivel</a:t>
            </a:r>
          </a:p>
          <a:p>
            <a:pPr lvl="2"/>
            <a:r>
              <a:rPr lang="es-ES_tradnl" altLang="en-US" smtClean="0"/>
              <a:t>Tercer nivel</a:t>
            </a:r>
          </a:p>
          <a:p>
            <a:pPr lvl="3"/>
            <a:r>
              <a:rPr lang="es-ES_tradnl" altLang="en-US" smtClean="0"/>
              <a:t>Cuarto nivel</a:t>
            </a:r>
          </a:p>
          <a:p>
            <a:pPr lvl="4"/>
            <a:r>
              <a:rPr lang="es-ES_tradnl" altLang="en-US" smtClean="0"/>
              <a:t>Quinto nivel</a:t>
            </a:r>
            <a:endParaRPr lang="es-ES" altLang="en-US" smtClean="0"/>
          </a:p>
        </p:txBody>
      </p:sp>
      <p:sp>
        <p:nvSpPr>
          <p:cNvPr id="4" name="Marcador de fecha 3"/>
          <p:cNvSpPr>
            <a:spLocks noGrp="1"/>
          </p:cNvSpPr>
          <p:nvPr>
            <p:ph type="dt" sz="half" idx="2"/>
          </p:nvPr>
        </p:nvSpPr>
        <p:spPr>
          <a:xfrm>
            <a:off x="1069975" y="28052713"/>
            <a:ext cx="4992688" cy="1611312"/>
          </a:xfrm>
          <a:prstGeom prst="rect">
            <a:avLst/>
          </a:prstGeom>
        </p:spPr>
        <p:txBody>
          <a:bodyPr vert="horz" lIns="295214" tIns="147607" rIns="295214" bIns="147607" rtlCol="0" anchor="ctr"/>
          <a:lstStyle>
            <a:lvl1pPr algn="l">
              <a:defRPr sz="3900">
                <a:solidFill>
                  <a:schemeClr val="tx1">
                    <a:tint val="75000"/>
                  </a:schemeClr>
                </a:solidFill>
                <a:latin typeface="Helvetica" charset="0"/>
                <a:ea typeface="MS PGothic" charset="0"/>
                <a:cs typeface="MS PGothic" charset="0"/>
              </a:defRPr>
            </a:lvl1pPr>
          </a:lstStyle>
          <a:p>
            <a:pPr>
              <a:defRPr/>
            </a:pPr>
            <a:endParaRPr lang="en-US" altLang="en-US"/>
          </a:p>
        </p:txBody>
      </p:sp>
      <p:sp>
        <p:nvSpPr>
          <p:cNvPr id="5" name="Marcador de pie de página 4"/>
          <p:cNvSpPr>
            <a:spLocks noGrp="1"/>
          </p:cNvSpPr>
          <p:nvPr>
            <p:ph type="ftr" sz="quarter" idx="3"/>
          </p:nvPr>
        </p:nvSpPr>
        <p:spPr>
          <a:xfrm>
            <a:off x="7310438" y="28052713"/>
            <a:ext cx="6775450" cy="1611312"/>
          </a:xfrm>
          <a:prstGeom prst="rect">
            <a:avLst/>
          </a:prstGeom>
        </p:spPr>
        <p:txBody>
          <a:bodyPr vert="horz" lIns="295214" tIns="147607" rIns="295214" bIns="147607" rtlCol="0" anchor="ctr"/>
          <a:lstStyle>
            <a:lvl1pPr algn="ctr">
              <a:defRPr sz="3900">
                <a:solidFill>
                  <a:schemeClr val="tx1">
                    <a:tint val="75000"/>
                  </a:schemeClr>
                </a:solidFill>
                <a:latin typeface="Helvetica" charset="0"/>
                <a:ea typeface="MS PGothic" charset="0"/>
                <a:cs typeface="MS PGothic" charset="0"/>
              </a:defRPr>
            </a:lvl1pPr>
          </a:lstStyle>
          <a:p>
            <a:pPr>
              <a:defRPr/>
            </a:pPr>
            <a:endParaRPr lang="en-US" altLang="en-US"/>
          </a:p>
        </p:txBody>
      </p:sp>
      <p:sp>
        <p:nvSpPr>
          <p:cNvPr id="6" name="Marcador de número de diapositiva 5"/>
          <p:cNvSpPr>
            <a:spLocks noGrp="1"/>
          </p:cNvSpPr>
          <p:nvPr>
            <p:ph type="sldNum" sz="quarter" idx="4"/>
          </p:nvPr>
        </p:nvSpPr>
        <p:spPr>
          <a:xfrm>
            <a:off x="15333663" y="28052713"/>
            <a:ext cx="4992687" cy="1611312"/>
          </a:xfrm>
          <a:prstGeom prst="rect">
            <a:avLst/>
          </a:prstGeom>
        </p:spPr>
        <p:txBody>
          <a:bodyPr vert="horz" wrap="square" lIns="295214" tIns="147607" rIns="295214" bIns="147607" numCol="1" anchor="ctr" anchorCtr="0" compatLnSpc="1">
            <a:prstTxWarp prst="textNoShape">
              <a:avLst/>
            </a:prstTxWarp>
          </a:bodyPr>
          <a:lstStyle>
            <a:lvl1pPr algn="r">
              <a:defRPr sz="3900">
                <a:solidFill>
                  <a:srgbClr val="898989"/>
                </a:solidFill>
              </a:defRPr>
            </a:lvl1pPr>
          </a:lstStyle>
          <a:p>
            <a:fld id="{4227D827-482F-4C9F-ABFE-764924F85A31}" type="slidenum">
              <a:rPr lang="en-US" altLang="en-US"/>
              <a:pPr/>
              <a:t>‹Nº›</a:t>
            </a:fld>
            <a:endParaRPr lang="en-US" alt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1474788" rtl="0" eaLnBrk="0" fontAlgn="base" hangingPunct="0">
        <a:spcBef>
          <a:spcPct val="0"/>
        </a:spcBef>
        <a:spcAft>
          <a:spcPct val="0"/>
        </a:spcAft>
        <a:defRPr sz="14200" kern="1200">
          <a:solidFill>
            <a:schemeClr val="tx1"/>
          </a:solidFill>
          <a:latin typeface="+mj-lt"/>
          <a:ea typeface="MS PGothic" pitchFamily="34" charset="-128"/>
          <a:cs typeface="+mj-cs"/>
        </a:defRPr>
      </a:lvl1pPr>
      <a:lvl2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2pPr>
      <a:lvl3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3pPr>
      <a:lvl4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4pPr>
      <a:lvl5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5pPr>
      <a:lvl6pPr marL="4572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6pPr>
      <a:lvl7pPr marL="9144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7pPr>
      <a:lvl8pPr marL="13716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8pPr>
      <a:lvl9pPr marL="18288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9pPr>
    </p:titleStyle>
    <p:bodyStyle>
      <a:lvl1pPr marL="1106488" indent="-1106488" algn="l" defTabSz="1474788" rtl="0" eaLnBrk="0" fontAlgn="base" hangingPunct="0">
        <a:spcBef>
          <a:spcPct val="20000"/>
        </a:spcBef>
        <a:spcAft>
          <a:spcPct val="0"/>
        </a:spcAft>
        <a:buFont typeface="Arial" pitchFamily="34" charset="0"/>
        <a:buChar char="•"/>
        <a:defRPr sz="10300" kern="1200">
          <a:solidFill>
            <a:schemeClr val="tx1"/>
          </a:solidFill>
          <a:latin typeface="+mn-lt"/>
          <a:ea typeface="MS PGothic" pitchFamily="34" charset="-128"/>
          <a:cs typeface="+mn-cs"/>
        </a:defRPr>
      </a:lvl1pPr>
      <a:lvl2pPr marL="2397125" indent="-922338" algn="l" defTabSz="1474788" rtl="0" eaLnBrk="0" fontAlgn="base" hangingPunct="0">
        <a:spcBef>
          <a:spcPct val="20000"/>
        </a:spcBef>
        <a:spcAft>
          <a:spcPct val="0"/>
        </a:spcAft>
        <a:buFont typeface="Arial" pitchFamily="34" charset="0"/>
        <a:buChar char="–"/>
        <a:defRPr sz="9000" kern="1200">
          <a:solidFill>
            <a:schemeClr val="tx1"/>
          </a:solidFill>
          <a:latin typeface="+mn-lt"/>
          <a:ea typeface="MS PGothic" pitchFamily="34" charset="-128"/>
          <a:cs typeface="+mn-cs"/>
        </a:defRPr>
      </a:lvl2pPr>
      <a:lvl3pPr marL="3689350" indent="-736600" algn="l" defTabSz="1474788" rtl="0" eaLnBrk="0" fontAlgn="base" hangingPunct="0">
        <a:spcBef>
          <a:spcPct val="20000"/>
        </a:spcBef>
        <a:spcAft>
          <a:spcPct val="0"/>
        </a:spcAft>
        <a:buFont typeface="Arial" pitchFamily="34" charset="0"/>
        <a:buChar char="•"/>
        <a:defRPr sz="7700" kern="1200">
          <a:solidFill>
            <a:schemeClr val="tx1"/>
          </a:solidFill>
          <a:latin typeface="+mn-lt"/>
          <a:ea typeface="MS PGothic" pitchFamily="34" charset="-128"/>
          <a:cs typeface="+mn-cs"/>
        </a:defRPr>
      </a:lvl3pPr>
      <a:lvl4pPr marL="5165725" indent="-736600" algn="l" defTabSz="1474788" rtl="0" eaLnBrk="0" fontAlgn="base" hangingPunct="0">
        <a:spcBef>
          <a:spcPct val="20000"/>
        </a:spcBef>
        <a:spcAft>
          <a:spcPct val="0"/>
        </a:spcAft>
        <a:buFont typeface="Arial" pitchFamily="34" charset="0"/>
        <a:buChar char="–"/>
        <a:defRPr sz="6500" kern="1200">
          <a:solidFill>
            <a:schemeClr val="tx1"/>
          </a:solidFill>
          <a:latin typeface="+mn-lt"/>
          <a:ea typeface="MS PGothic" pitchFamily="34" charset="-128"/>
          <a:cs typeface="+mn-cs"/>
        </a:defRPr>
      </a:lvl4pPr>
      <a:lvl5pPr marL="6642100" indent="-736600" algn="l" defTabSz="1474788" rtl="0" eaLnBrk="0" fontAlgn="base" hangingPunct="0">
        <a:spcBef>
          <a:spcPct val="20000"/>
        </a:spcBef>
        <a:spcAft>
          <a:spcPct val="0"/>
        </a:spcAft>
        <a:buFont typeface="Arial" pitchFamily="34" charset="0"/>
        <a:buChar char="»"/>
        <a:defRPr sz="6500" kern="1200">
          <a:solidFill>
            <a:schemeClr val="tx1"/>
          </a:solidFill>
          <a:latin typeface="+mn-lt"/>
          <a:ea typeface="MS PGothic" pitchFamily="34" charset="-128"/>
          <a:cs typeface="+mn-cs"/>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s-E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923925" y="4846638"/>
            <a:ext cx="6604000" cy="6604000"/>
          </a:xfrm>
          <a:prstGeom prst="rect">
            <a:avLst/>
          </a:prstGeom>
          <a:solidFill>
            <a:schemeClr val="bg1"/>
          </a:solidFill>
          <a:ln w="38100">
            <a:solidFill>
              <a:srgbClr val="000000"/>
            </a:solidFill>
            <a:round/>
            <a:headEnd/>
            <a:tailEnd/>
          </a:ln>
        </p:spPr>
        <p:txBody>
          <a:bodyPr lIns="567664" tIns="283833" rIns="567664" bIns="567664"/>
          <a:lstStyle/>
          <a:p>
            <a:pPr eaLnBrk="1" hangingPunct="1">
              <a:spcBef>
                <a:spcPct val="50000"/>
              </a:spcBef>
              <a:tabLst>
                <a:tab pos="352425" algn="l"/>
              </a:tabLst>
            </a:pPr>
            <a:r>
              <a:rPr lang="en-US" altLang="en-US" sz="2400" b="1" dirty="0" err="1"/>
              <a:t>Lista</a:t>
            </a:r>
            <a:r>
              <a:rPr lang="en-US" altLang="en-US" sz="2400" b="1" dirty="0"/>
              <a:t> de </a:t>
            </a:r>
            <a:r>
              <a:rPr lang="en-US" altLang="en-US" sz="2400" b="1" dirty="0" err="1" smtClean="0"/>
              <a:t>regulaciones</a:t>
            </a:r>
            <a:r>
              <a:rPr lang="en-US" altLang="en-US" sz="2400" b="1" dirty="0" smtClean="0"/>
              <a:t>/</a:t>
            </a:r>
            <a:r>
              <a:rPr lang="en-US" altLang="en-US" sz="2400" b="1" dirty="0" err="1" smtClean="0"/>
              <a:t>políticas</a:t>
            </a:r>
            <a:r>
              <a:rPr lang="en-US" altLang="en-US" sz="2400" b="1" dirty="0" smtClean="0"/>
              <a:t>/planes </a:t>
            </a:r>
            <a:r>
              <a:rPr lang="en-US" altLang="en-US" sz="2400" b="1" dirty="0"/>
              <a:t>de </a:t>
            </a:r>
            <a:r>
              <a:rPr lang="en-US" altLang="en-US" sz="2400" b="1" dirty="0" err="1"/>
              <a:t>desarrollo</a:t>
            </a:r>
            <a:r>
              <a:rPr lang="en-US" altLang="en-US" sz="2400" b="1" dirty="0"/>
              <a:t> </a:t>
            </a:r>
            <a:r>
              <a:rPr lang="en-US" altLang="en-US" sz="2400" b="1" dirty="0" err="1"/>
              <a:t>que</a:t>
            </a:r>
            <a:r>
              <a:rPr lang="en-US" altLang="en-US" sz="2400" b="1" dirty="0"/>
              <a:t> </a:t>
            </a:r>
            <a:r>
              <a:rPr lang="en-US" altLang="en-US" sz="2400" b="1" dirty="0" err="1"/>
              <a:t>permiten</a:t>
            </a:r>
            <a:r>
              <a:rPr lang="en-US" altLang="en-US" sz="2400" b="1" dirty="0"/>
              <a:t> </a:t>
            </a:r>
            <a:r>
              <a:rPr lang="en-US" altLang="en-US" sz="2400" b="1" dirty="0" smtClean="0"/>
              <a:t>CPS</a:t>
            </a:r>
          </a:p>
          <a:p>
            <a:pPr lvl="0">
              <a:buFont typeface="Arial" pitchFamily="34" charset="0"/>
              <a:buChar char="•"/>
            </a:pPr>
            <a:r>
              <a:rPr lang="es-ES_tradnl" sz="1400" dirty="0" smtClean="0"/>
              <a:t> Ley </a:t>
            </a:r>
            <a:r>
              <a:rPr lang="es-ES_tradnl" sz="1400" dirty="0" smtClean="0"/>
              <a:t>18.099, Ley 18.098 y Ley 18.251 sobre la responsabilidad de los contratantes en caso de tercerización</a:t>
            </a:r>
            <a:endParaRPr lang="es-UY" sz="1400" dirty="0" smtClean="0"/>
          </a:p>
          <a:p>
            <a:pPr lvl="0">
              <a:buFont typeface="Arial" pitchFamily="34" charset="0"/>
              <a:buChar char="•"/>
            </a:pPr>
            <a:r>
              <a:rPr lang="es-ES_tradnl" sz="1400" dirty="0" smtClean="0"/>
              <a:t> Ley </a:t>
            </a:r>
            <a:r>
              <a:rPr lang="es-ES_tradnl" sz="1400" dirty="0" smtClean="0"/>
              <a:t>17.897 sobre humanización carcelaria e inserción laboral de personas liberadas</a:t>
            </a:r>
            <a:endParaRPr lang="es-UY" sz="1400" dirty="0" smtClean="0"/>
          </a:p>
          <a:p>
            <a:pPr lvl="0">
              <a:buFont typeface="Arial" pitchFamily="34" charset="0"/>
              <a:buChar char="•"/>
            </a:pPr>
            <a:r>
              <a:rPr lang="es-ES_tradnl" sz="1400" dirty="0" smtClean="0"/>
              <a:t> Ley </a:t>
            </a:r>
            <a:r>
              <a:rPr lang="es-ES_tradnl" sz="1400" dirty="0" smtClean="0"/>
              <a:t>18.516 y Decreto 255/010 sobre contratación de obreros no calificados</a:t>
            </a:r>
            <a:endParaRPr lang="es-UY" sz="1400" dirty="0" smtClean="0"/>
          </a:p>
          <a:p>
            <a:pPr lvl="0">
              <a:buFont typeface="Arial" pitchFamily="34" charset="0"/>
              <a:buChar char="•"/>
            </a:pPr>
            <a:r>
              <a:rPr lang="es-ES_tradnl" sz="1400" dirty="0" smtClean="0"/>
              <a:t> Ley </a:t>
            </a:r>
            <a:r>
              <a:rPr lang="es-ES_tradnl" sz="1400" dirty="0" smtClean="0"/>
              <a:t>18.651 sobre empleo de personas con discapacidad en el Estado</a:t>
            </a:r>
            <a:endParaRPr lang="es-UY" sz="1400" dirty="0" smtClean="0"/>
          </a:p>
          <a:p>
            <a:pPr lvl="0">
              <a:buFont typeface="Arial" pitchFamily="34" charset="0"/>
              <a:buChar char="•"/>
            </a:pPr>
            <a:r>
              <a:rPr lang="es-ES_tradnl" sz="1400" dirty="0" smtClean="0"/>
              <a:t> Ley </a:t>
            </a:r>
            <a:r>
              <a:rPr lang="es-ES_tradnl" sz="1400" dirty="0" smtClean="0"/>
              <a:t>18.597 sobre eficiencia energética</a:t>
            </a:r>
            <a:endParaRPr lang="es-UY" sz="1400" dirty="0" smtClean="0"/>
          </a:p>
          <a:p>
            <a:pPr lvl="0">
              <a:buFont typeface="Arial" pitchFamily="34" charset="0"/>
              <a:buChar char="•"/>
            </a:pPr>
            <a:r>
              <a:rPr lang="es-ES_tradnl" sz="1400" dirty="0" smtClean="0"/>
              <a:t> Decretos </a:t>
            </a:r>
            <a:r>
              <a:rPr lang="es-ES_tradnl" sz="1400" dirty="0" smtClean="0"/>
              <a:t>429/009, 428/009, 430,009 y 329/010 sobre etiquetado de eficiencia energética</a:t>
            </a:r>
            <a:endParaRPr lang="es-UY" sz="1400" dirty="0" smtClean="0"/>
          </a:p>
          <a:p>
            <a:pPr lvl="0">
              <a:buFont typeface="Arial" pitchFamily="34" charset="0"/>
              <a:buChar char="•"/>
            </a:pPr>
            <a:r>
              <a:rPr lang="es-ES_tradnl" sz="1400" dirty="0" smtClean="0"/>
              <a:t> Ley </a:t>
            </a:r>
            <a:r>
              <a:rPr lang="es-ES_tradnl" sz="1400" dirty="0" smtClean="0"/>
              <a:t>18.585 y Decreto 314/010 sobre colectores solares</a:t>
            </a:r>
            <a:endParaRPr lang="es-UY" sz="1400" dirty="0" smtClean="0"/>
          </a:p>
          <a:p>
            <a:pPr lvl="0">
              <a:buFont typeface="Arial" pitchFamily="34" charset="0"/>
              <a:buChar char="•"/>
            </a:pPr>
            <a:r>
              <a:rPr lang="es-ES_tradnl" sz="1400" dirty="0" smtClean="0"/>
              <a:t> Decreto </a:t>
            </a:r>
            <a:r>
              <a:rPr lang="es-ES_tradnl" sz="1400" dirty="0" smtClean="0"/>
              <a:t>152/010 sobre criterios ambientales que deberán cumplir lo vehículos que adquiere el Estado</a:t>
            </a:r>
            <a:endParaRPr lang="es-UY" sz="1400" dirty="0" smtClean="0"/>
          </a:p>
          <a:p>
            <a:pPr lvl="0">
              <a:buFont typeface="Arial" pitchFamily="34" charset="0"/>
              <a:buChar char="•"/>
            </a:pPr>
            <a:r>
              <a:rPr lang="es-ES_tradnl" sz="1400" dirty="0" smtClean="0"/>
              <a:t> Ley </a:t>
            </a:r>
            <a:r>
              <a:rPr lang="es-ES_tradnl" sz="1400" dirty="0" smtClean="0"/>
              <a:t>17.849 y Decreto 315/010 sobre gestión de envases</a:t>
            </a:r>
            <a:endParaRPr lang="es-UY" sz="1400" dirty="0" smtClean="0"/>
          </a:p>
          <a:p>
            <a:pPr lvl="0">
              <a:buFont typeface="Arial" pitchFamily="34" charset="0"/>
              <a:buChar char="•"/>
            </a:pPr>
            <a:r>
              <a:rPr lang="es-ES_tradnl" sz="1400" dirty="0" smtClean="0"/>
              <a:t> Decreto </a:t>
            </a:r>
            <a:r>
              <a:rPr lang="es-ES_tradnl" sz="1400" dirty="0" smtClean="0"/>
              <a:t>527/008 sobre prohibición de adquisición por parte del Estado de lámparas incandescentes y tubos fluorescentes</a:t>
            </a:r>
            <a:endParaRPr lang="es-UY" sz="1400" dirty="0" smtClean="0"/>
          </a:p>
          <a:p>
            <a:pPr lvl="0">
              <a:buFont typeface="Arial" pitchFamily="34" charset="0"/>
              <a:buChar char="•"/>
            </a:pPr>
            <a:r>
              <a:rPr lang="es-ES_tradnl" sz="1400" dirty="0" smtClean="0"/>
              <a:t> Ley </a:t>
            </a:r>
            <a:r>
              <a:rPr lang="es-ES_tradnl" sz="1400" dirty="0" smtClean="0"/>
              <a:t>15.939 </a:t>
            </a:r>
            <a:r>
              <a:rPr lang="es-ES_tradnl" sz="1400" dirty="0" smtClean="0"/>
              <a:t>(Ley Forestal )</a:t>
            </a:r>
          </a:p>
          <a:p>
            <a:pPr lvl="0">
              <a:buFont typeface="Arial" pitchFamily="34" charset="0"/>
              <a:buChar char="•"/>
            </a:pPr>
            <a:r>
              <a:rPr lang="es-ES_tradnl" sz="1400" dirty="0" smtClean="0"/>
              <a:t> Ley </a:t>
            </a:r>
            <a:r>
              <a:rPr lang="es-ES_tradnl" sz="1400" dirty="0" smtClean="0"/>
              <a:t>18.362, Decreto 13/009 y 164/013 sobre preferencia a la industria nacional</a:t>
            </a:r>
            <a:endParaRPr lang="es-UY" sz="1400" dirty="0" smtClean="0"/>
          </a:p>
          <a:p>
            <a:pPr lvl="0">
              <a:buFont typeface="Arial" pitchFamily="34" charset="0"/>
              <a:buChar char="•"/>
            </a:pPr>
            <a:r>
              <a:rPr lang="es-ES_tradnl" sz="1400" dirty="0" smtClean="0"/>
              <a:t> Ley </a:t>
            </a:r>
            <a:r>
              <a:rPr lang="es-ES_tradnl" sz="1400" dirty="0" smtClean="0"/>
              <a:t>18.362, Decreto 371/010 y 164/013 sobre programa de contratación pública para el desarrollo</a:t>
            </a:r>
            <a:endParaRPr lang="es-UY" sz="1400" dirty="0" smtClean="0"/>
          </a:p>
          <a:p>
            <a:pPr>
              <a:buFont typeface="Arial" pitchFamily="34" charset="0"/>
              <a:buChar char="•"/>
            </a:pPr>
            <a:r>
              <a:rPr lang="es-ES_tradnl" sz="1400" dirty="0" smtClean="0"/>
              <a:t> Ley </a:t>
            </a:r>
            <a:r>
              <a:rPr lang="es-ES_tradnl" sz="1400" dirty="0" smtClean="0"/>
              <a:t>19.292 y Decreto 86/015 sobre reserva de mercado para la agricultura familiar </a:t>
            </a:r>
            <a:endParaRPr lang="en-US" altLang="en-US" sz="1400" dirty="0"/>
          </a:p>
          <a:p>
            <a:pPr eaLnBrk="1" hangingPunct="1">
              <a:spcBef>
                <a:spcPct val="10000"/>
              </a:spcBef>
              <a:tabLst>
                <a:tab pos="352425" algn="l"/>
              </a:tabLst>
            </a:pPr>
            <a:endParaRPr lang="en-US" altLang="en-US" sz="1400" dirty="0">
              <a:latin typeface="Times New Roman" pitchFamily="18" charset="0"/>
            </a:endParaRPr>
          </a:p>
        </p:txBody>
      </p:sp>
      <p:sp>
        <p:nvSpPr>
          <p:cNvPr id="3075" name="Text Box 11"/>
          <p:cNvSpPr txBox="1">
            <a:spLocks noChangeArrowheads="1"/>
          </p:cNvSpPr>
          <p:nvPr/>
        </p:nvSpPr>
        <p:spPr bwMode="auto">
          <a:xfrm>
            <a:off x="930275" y="27478038"/>
            <a:ext cx="6604000" cy="2057400"/>
          </a:xfrm>
          <a:prstGeom prst="rect">
            <a:avLst/>
          </a:prstGeom>
          <a:solidFill>
            <a:schemeClr val="bg1"/>
          </a:solidFill>
          <a:ln w="38100">
            <a:solidFill>
              <a:srgbClr val="000000"/>
            </a:solidFill>
            <a:round/>
            <a:headEnd/>
            <a:tailEnd/>
          </a:ln>
        </p:spPr>
        <p:txBody>
          <a:bodyPr lIns="567664" tIns="283833" rIns="567664" bIns="567664"/>
          <a:lstStyle/>
          <a:p>
            <a:pPr algn="just">
              <a:tabLst>
                <a:tab pos="358775" algn="l"/>
              </a:tabLst>
            </a:pPr>
            <a:r>
              <a:rPr lang="en-US" altLang="en-US" sz="2400" b="1" dirty="0" err="1"/>
              <a:t>Presupuesto</a:t>
            </a:r>
            <a:r>
              <a:rPr lang="en-US" altLang="en-US" sz="2400" b="1" dirty="0"/>
              <a:t> </a:t>
            </a:r>
            <a:r>
              <a:rPr lang="en-US" altLang="en-US" sz="2400" b="1" dirty="0" err="1"/>
              <a:t>para</a:t>
            </a:r>
            <a:r>
              <a:rPr lang="en-US" altLang="en-US" sz="2400" b="1" dirty="0"/>
              <a:t> </a:t>
            </a:r>
            <a:r>
              <a:rPr lang="en-US" altLang="en-US" sz="2400" b="1" dirty="0" err="1"/>
              <a:t>implementar</a:t>
            </a:r>
            <a:r>
              <a:rPr lang="en-US" altLang="en-US" sz="2400" b="1" dirty="0"/>
              <a:t> </a:t>
            </a:r>
            <a:r>
              <a:rPr lang="en-US" altLang="en-US" sz="2400" b="1" dirty="0" smtClean="0"/>
              <a:t>CPS</a:t>
            </a:r>
          </a:p>
          <a:p>
            <a:pPr algn="just">
              <a:tabLst>
                <a:tab pos="358775" algn="l"/>
              </a:tabLst>
            </a:pPr>
            <a:endParaRPr lang="en-US" altLang="en-US" sz="2400" b="1" dirty="0" smtClean="0"/>
          </a:p>
          <a:p>
            <a:pPr algn="just">
              <a:tabLst>
                <a:tab pos="358775" algn="l"/>
              </a:tabLst>
            </a:pPr>
            <a:r>
              <a:rPr lang="en-US" altLang="en-US" sz="2400" b="1" dirty="0" smtClean="0"/>
              <a:t>. </a:t>
            </a:r>
            <a:r>
              <a:rPr lang="en-US" altLang="en-US" sz="1800" dirty="0" smtClean="0"/>
              <a:t>395.000 </a:t>
            </a:r>
            <a:r>
              <a:rPr lang="en-US" altLang="en-US" sz="1800" dirty="0" err="1" smtClean="0"/>
              <a:t>dólares</a:t>
            </a:r>
            <a:r>
              <a:rPr lang="en-US" altLang="en-US" sz="1800" dirty="0" smtClean="0"/>
              <a:t> (</a:t>
            </a:r>
            <a:r>
              <a:rPr lang="en-US" altLang="en-US" sz="1800" dirty="0" err="1" smtClean="0"/>
              <a:t>incluye</a:t>
            </a:r>
            <a:r>
              <a:rPr lang="en-US" altLang="en-US" sz="1800" dirty="0" smtClean="0"/>
              <a:t> el </a:t>
            </a:r>
            <a:r>
              <a:rPr lang="en-US" altLang="en-US" sz="1800" dirty="0" err="1" smtClean="0"/>
              <a:t>diseño</a:t>
            </a:r>
            <a:r>
              <a:rPr lang="en-US" altLang="en-US" sz="1800" dirty="0" smtClean="0"/>
              <a:t> e </a:t>
            </a:r>
            <a:r>
              <a:rPr lang="en-US" altLang="en-US" sz="1800" dirty="0" err="1" smtClean="0"/>
              <a:t>implantación</a:t>
            </a:r>
            <a:r>
              <a:rPr lang="en-US" altLang="en-US" sz="1800" dirty="0" smtClean="0"/>
              <a:t> de la </a:t>
            </a:r>
            <a:r>
              <a:rPr lang="en-US" altLang="en-US" sz="1800" dirty="0" err="1" smtClean="0"/>
              <a:t>regulación</a:t>
            </a:r>
            <a:r>
              <a:rPr lang="en-US" altLang="en-US" sz="1800" dirty="0" smtClean="0"/>
              <a:t>)</a:t>
            </a:r>
            <a:endParaRPr lang="en-US" altLang="en-US" sz="1800" b="1" dirty="0" smtClean="0"/>
          </a:p>
          <a:p>
            <a:pPr algn="just">
              <a:tabLst>
                <a:tab pos="358775" algn="l"/>
              </a:tabLst>
            </a:pPr>
            <a:endParaRPr lang="en-US" altLang="en-US" sz="2400" b="1" dirty="0"/>
          </a:p>
        </p:txBody>
      </p:sp>
      <p:sp>
        <p:nvSpPr>
          <p:cNvPr id="3076" name="Text Box 12"/>
          <p:cNvSpPr txBox="1">
            <a:spLocks noChangeArrowheads="1"/>
          </p:cNvSpPr>
          <p:nvPr/>
        </p:nvSpPr>
        <p:spPr bwMode="auto">
          <a:xfrm>
            <a:off x="8128000" y="10656888"/>
            <a:ext cx="12285663" cy="6184900"/>
          </a:xfrm>
          <a:prstGeom prst="rect">
            <a:avLst/>
          </a:prstGeom>
          <a:solidFill>
            <a:schemeClr val="bg1"/>
          </a:solidFill>
          <a:ln w="38100">
            <a:solidFill>
              <a:srgbClr val="000000"/>
            </a:solidFill>
            <a:round/>
            <a:headEnd/>
            <a:tailEnd/>
          </a:ln>
        </p:spPr>
        <p:txBody>
          <a:bodyPr lIns="567664" tIns="283833" rIns="567664" bIns="567664"/>
          <a:lstStyle/>
          <a:p>
            <a:pPr algn="just">
              <a:tabLst>
                <a:tab pos="352425" algn="l"/>
              </a:tabLst>
            </a:pPr>
            <a:r>
              <a:rPr lang="en-US" altLang="en-US" sz="2400" b="1" dirty="0" err="1"/>
              <a:t>Bienes</a:t>
            </a:r>
            <a:r>
              <a:rPr lang="en-US" altLang="en-US" sz="2400" b="1" dirty="0"/>
              <a:t>/</a:t>
            </a:r>
            <a:r>
              <a:rPr lang="en-US" altLang="en-US" sz="2400" b="1" dirty="0" err="1"/>
              <a:t>servicios</a:t>
            </a:r>
            <a:r>
              <a:rPr lang="en-US" altLang="en-US" sz="2400" b="1" dirty="0"/>
              <a:t> </a:t>
            </a:r>
            <a:r>
              <a:rPr lang="en-US" altLang="en-US" sz="2400" b="1" dirty="0" err="1"/>
              <a:t>para</a:t>
            </a:r>
            <a:r>
              <a:rPr lang="en-US" altLang="en-US" sz="2400" b="1" dirty="0"/>
              <a:t> </a:t>
            </a:r>
            <a:r>
              <a:rPr lang="en-US" altLang="en-US" sz="2400" b="1" dirty="0" err="1"/>
              <a:t>comenzar</a:t>
            </a:r>
            <a:r>
              <a:rPr lang="en-US" altLang="en-US" sz="2400" b="1" dirty="0"/>
              <a:t> a </a:t>
            </a:r>
            <a:r>
              <a:rPr lang="en-US" altLang="en-US" sz="2400" b="1" dirty="0" err="1"/>
              <a:t>implementar</a:t>
            </a:r>
            <a:r>
              <a:rPr lang="en-US" altLang="en-US" sz="2400" b="1" dirty="0"/>
              <a:t> </a:t>
            </a:r>
            <a:r>
              <a:rPr lang="en-US" altLang="en-US" sz="2400" b="1" dirty="0" smtClean="0"/>
              <a:t>CPS</a:t>
            </a:r>
          </a:p>
          <a:p>
            <a:pPr algn="just">
              <a:tabLst>
                <a:tab pos="352425" algn="l"/>
              </a:tabLst>
            </a:pPr>
            <a:endParaRPr lang="en-US" altLang="en-US" sz="2400" b="1" dirty="0" smtClean="0"/>
          </a:p>
          <a:p>
            <a:r>
              <a:rPr lang="es-ES_tradnl" sz="1800" dirty="0" smtClean="0"/>
              <a:t>La priorización en caso de Uruguay se realizará usando los insumos de: </a:t>
            </a:r>
            <a:endParaRPr lang="es-UY" sz="1800" dirty="0" smtClean="0"/>
          </a:p>
          <a:p>
            <a:pPr lvl="0"/>
            <a:r>
              <a:rPr lang="es-UY" sz="1800" b="1" dirty="0" smtClean="0"/>
              <a:t>El Proyecto “Fortalecimiento de las Capacidades para las Compras Publicas Sustentables en Uruguay”, (PNUMA y OPP)</a:t>
            </a:r>
            <a:r>
              <a:rPr lang="es-ES_tradnl" sz="1800" dirty="0" smtClean="0"/>
              <a:t>, los que fueron identificados de acuerdo a una metodología de priorización e incluyen: Limpieza integral de locales; Productos plásticos; Servicio de vigilancia; Computadores, monitores e impresoras; Medicamentos uso humano; Construcción y reparación: calles y aceras; Papel, formularios; Alimentos origen agropecuario; Construcción: carreteras y caminos; Lámparas; Productos Textiles - Prendas de Vestir; Pinturas; Vehículos; Termómetros; Servicios de computación; Equipos de aire acondicionado; Calentadores de agua; y Útiles de oficina. </a:t>
            </a:r>
            <a:endParaRPr lang="es-UY" sz="1800" dirty="0" smtClean="0"/>
          </a:p>
          <a:p>
            <a:pPr lvl="0"/>
            <a:r>
              <a:rPr lang="es-ES_tradnl" sz="1800" dirty="0" smtClean="0"/>
              <a:t>Los identificados a nivel regional (proyecto SPELL): productos de limpieza y madera y papel,  para los que ya se cuenta con un relevamiento exhaustivo de los criterios que se podrían aplicar efectuado por una consultoría internacional</a:t>
            </a:r>
            <a:endParaRPr lang="es-UY" sz="1800" dirty="0" smtClean="0"/>
          </a:p>
          <a:p>
            <a:r>
              <a:rPr lang="es-ES_tradnl" sz="1800" dirty="0" smtClean="0"/>
              <a:t>Aquellos que surjan de las necesidades que manifiesten los órganos de gobierno en el ejercicio de sus competencias y que puedan ser incorporados a las compras del Estado (los que surgirán del ámbito del grupo asesor)</a:t>
            </a:r>
            <a:endParaRPr lang="en-US" altLang="en-US" sz="1800" b="1" dirty="0"/>
          </a:p>
          <a:p>
            <a:pPr>
              <a:tabLst>
                <a:tab pos="352425" algn="l"/>
              </a:tabLst>
            </a:pPr>
            <a:endParaRPr lang="en-US" altLang="en-US" sz="1800" dirty="0"/>
          </a:p>
          <a:p>
            <a:pPr algn="just" eaLnBrk="1" hangingPunct="1">
              <a:tabLst>
                <a:tab pos="352425" algn="l"/>
              </a:tabLst>
            </a:pPr>
            <a:endParaRPr lang="en-US" altLang="en-US" sz="1800" b="1" dirty="0">
              <a:solidFill>
                <a:srgbClr val="000000"/>
              </a:solidFill>
              <a:latin typeface="Calibri" pitchFamily="34" charset="0"/>
            </a:endParaRPr>
          </a:p>
        </p:txBody>
      </p:sp>
      <p:sp>
        <p:nvSpPr>
          <p:cNvPr id="6" name="Text Box 13"/>
          <p:cNvSpPr txBox="1">
            <a:spLocks noChangeArrowheads="1"/>
          </p:cNvSpPr>
          <p:nvPr/>
        </p:nvSpPr>
        <p:spPr bwMode="auto">
          <a:xfrm>
            <a:off x="8109771" y="23515637"/>
            <a:ext cx="12284988" cy="3581400"/>
          </a:xfrm>
          <a:prstGeom prst="rect">
            <a:avLst/>
          </a:prstGeom>
          <a:solidFill>
            <a:schemeClr val="bg1"/>
          </a:solidFill>
          <a:ln w="38100">
            <a:solidFill>
              <a:srgbClr val="000000"/>
            </a:solidFill>
            <a:round/>
            <a:headEnd/>
            <a:tailEnd/>
          </a:ln>
        </p:spPr>
        <p:txBody>
          <a:bodyPr lIns="567664" tIns="283833" rIns="581915" bIns="567664" numCol="2" spcCol="323286"/>
          <a:lstStyle>
            <a:lvl1pPr eaLnBrk="0" hangingPunct="0">
              <a:tabLst>
                <a:tab pos="635000" algn="l"/>
              </a:tabLst>
              <a:defRPr sz="2800">
                <a:solidFill>
                  <a:schemeClr val="tx1"/>
                </a:solidFill>
                <a:latin typeface="Helvetica" charset="0"/>
                <a:ea typeface="ＭＳ Ｐゴシック" charset="0"/>
                <a:cs typeface="ＭＳ Ｐゴシック" charset="0"/>
              </a:defRPr>
            </a:lvl1pPr>
            <a:lvl2pPr marL="742950" indent="-285750" eaLnBrk="0" hangingPunct="0">
              <a:tabLst>
                <a:tab pos="635000" algn="l"/>
              </a:tabLst>
              <a:defRPr sz="2800">
                <a:solidFill>
                  <a:schemeClr val="tx1"/>
                </a:solidFill>
                <a:latin typeface="Helvetica" charset="0"/>
                <a:ea typeface="ＭＳ Ｐゴシック" charset="0"/>
              </a:defRPr>
            </a:lvl2pPr>
            <a:lvl3pPr marL="1143000" indent="-228600" eaLnBrk="0" hangingPunct="0">
              <a:tabLst>
                <a:tab pos="635000" algn="l"/>
              </a:tabLst>
              <a:defRPr sz="2800">
                <a:solidFill>
                  <a:schemeClr val="tx1"/>
                </a:solidFill>
                <a:latin typeface="Helvetica" charset="0"/>
                <a:ea typeface="ＭＳ Ｐゴシック" charset="0"/>
              </a:defRPr>
            </a:lvl3pPr>
            <a:lvl4pPr marL="1600200" indent="-228600" eaLnBrk="0" hangingPunct="0">
              <a:tabLst>
                <a:tab pos="635000" algn="l"/>
              </a:tabLst>
              <a:defRPr sz="2800">
                <a:solidFill>
                  <a:schemeClr val="tx1"/>
                </a:solidFill>
                <a:latin typeface="Helvetica" charset="0"/>
                <a:ea typeface="ＭＳ Ｐゴシック" charset="0"/>
              </a:defRPr>
            </a:lvl4pPr>
            <a:lvl5pPr marL="2057400" indent="-228600" eaLnBrk="0" hangingPunct="0">
              <a:tabLst>
                <a:tab pos="635000" algn="l"/>
              </a:tabLst>
              <a:defRPr sz="28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9pPr>
          </a:lstStyle>
          <a:p>
            <a:pPr>
              <a:defRPr/>
            </a:pPr>
            <a:r>
              <a:rPr lang="en-US" sz="2400" b="1" dirty="0" err="1" smtClean="0"/>
              <a:t>Estrategias</a:t>
            </a:r>
            <a:r>
              <a:rPr lang="en-US" sz="2400" b="1" dirty="0" smtClean="0"/>
              <a:t> de </a:t>
            </a:r>
            <a:r>
              <a:rPr lang="en-US" sz="2400" b="1" dirty="0" err="1" smtClean="0"/>
              <a:t>comunicación</a:t>
            </a:r>
            <a:r>
              <a:rPr lang="en-US" sz="2400" b="1" dirty="0" smtClean="0"/>
              <a:t> y </a:t>
            </a:r>
            <a:r>
              <a:rPr lang="en-US" sz="2400" b="1" dirty="0" err="1" smtClean="0"/>
              <a:t>capacitación</a:t>
            </a:r>
            <a:endParaRPr lang="en-US" sz="2400" b="1" dirty="0" smtClean="0"/>
          </a:p>
          <a:p>
            <a:pPr>
              <a:defRPr/>
            </a:pPr>
            <a:endParaRPr lang="en-US" sz="2400" b="1" dirty="0" smtClean="0"/>
          </a:p>
          <a:p>
            <a:pPr lvl="0"/>
            <a:r>
              <a:rPr lang="es-ES_tradnl" sz="1800" dirty="0" smtClean="0"/>
              <a:t>La estrategia de comunicación y capacitación a los proveedores se efectuará a través de:</a:t>
            </a:r>
            <a:endParaRPr lang="es-UY" sz="1800" dirty="0" smtClean="0"/>
          </a:p>
          <a:p>
            <a:pPr lvl="0">
              <a:buFont typeface="Arial" pitchFamily="34" charset="0"/>
              <a:buChar char="•"/>
            </a:pPr>
            <a:r>
              <a:rPr lang="es-ES_tradnl" sz="1800" dirty="0" smtClean="0"/>
              <a:t> El </a:t>
            </a:r>
            <a:r>
              <a:rPr lang="es-ES_tradnl" sz="1800" dirty="0" smtClean="0"/>
              <a:t>Consejo de Proveedores de ACCE</a:t>
            </a:r>
            <a:endParaRPr lang="es-UY" sz="1800" dirty="0" smtClean="0"/>
          </a:p>
          <a:p>
            <a:pPr lvl="0">
              <a:buFont typeface="Arial" pitchFamily="34" charset="0"/>
              <a:buChar char="•"/>
            </a:pPr>
            <a:r>
              <a:rPr lang="es-ES_tradnl" sz="1800" dirty="0" smtClean="0"/>
              <a:t> Los </a:t>
            </a:r>
            <a:r>
              <a:rPr lang="es-ES_tradnl" sz="1800" dirty="0" smtClean="0"/>
              <a:t>órganos de gobierno que mantengan competencias en la materia </a:t>
            </a:r>
            <a:endParaRPr lang="es-UY" sz="1800" dirty="0" smtClean="0"/>
          </a:p>
          <a:p>
            <a:pPr>
              <a:buFont typeface="Arial" pitchFamily="34" charset="0"/>
              <a:buChar char="•"/>
            </a:pPr>
            <a:r>
              <a:rPr lang="es-ES_tradnl" sz="1800" dirty="0" smtClean="0"/>
              <a:t> El </a:t>
            </a:r>
            <a:r>
              <a:rPr lang="es-ES_tradnl" sz="1800" dirty="0" smtClean="0"/>
              <a:t>Portal web de Compras Estatales</a:t>
            </a:r>
            <a:endParaRPr lang="en-US" sz="1800" b="1" dirty="0"/>
          </a:p>
          <a:p>
            <a:pPr algn="just">
              <a:defRPr/>
            </a:pPr>
            <a:r>
              <a:rPr lang="en-US" sz="1800" b="1" dirty="0"/>
              <a:t> </a:t>
            </a:r>
            <a:endParaRPr lang="en-US" sz="1800" dirty="0"/>
          </a:p>
          <a:p>
            <a:pPr>
              <a:defRPr/>
            </a:pPr>
            <a:endParaRPr lang="en-US" sz="1800" dirty="0" smtClean="0"/>
          </a:p>
          <a:p>
            <a:pPr>
              <a:defRPr/>
            </a:pPr>
            <a:endParaRPr lang="en-US" sz="2000" dirty="0"/>
          </a:p>
        </p:txBody>
      </p:sp>
      <p:sp>
        <p:nvSpPr>
          <p:cNvPr id="7" name="Text Box 15"/>
          <p:cNvSpPr txBox="1">
            <a:spLocks noChangeArrowheads="1"/>
          </p:cNvSpPr>
          <p:nvPr/>
        </p:nvSpPr>
        <p:spPr bwMode="auto">
          <a:xfrm>
            <a:off x="8128849" y="27478037"/>
            <a:ext cx="12265910" cy="2057400"/>
          </a:xfrm>
          <a:prstGeom prst="rect">
            <a:avLst/>
          </a:prstGeom>
          <a:solidFill>
            <a:schemeClr val="bg1"/>
          </a:solidFill>
          <a:ln w="38100" cap="flat" cmpd="sng" algn="ctr">
            <a:solidFill>
              <a:srgbClr val="000000"/>
            </a:solidFill>
            <a:prstDash val="solid"/>
            <a:round/>
            <a:headEnd type="none" w="med" len="med"/>
            <a:tailEnd type="none" w="med" len="med"/>
          </a:ln>
        </p:spPr>
        <p:txBody>
          <a:bodyPr lIns="567664" tIns="283833" rIns="567664" bIns="567664" numCol="2" spcCol="567664"/>
          <a:lstStyle/>
          <a:p>
            <a:pPr marL="310442" indent="-310442" eaLnBrk="1" hangingPunct="1">
              <a:spcBef>
                <a:spcPct val="50000"/>
              </a:spcBef>
              <a:defRPr/>
            </a:pPr>
            <a:r>
              <a:rPr lang="en-US" sz="2400" b="1" dirty="0" err="1">
                <a:latin typeface="Helvetica" charset="0"/>
                <a:ea typeface="MS PGothic" charset="0"/>
                <a:cs typeface="MS PGothic" charset="0"/>
              </a:rPr>
              <a:t>Medición</a:t>
            </a:r>
            <a:r>
              <a:rPr lang="en-US" sz="2400" b="1" dirty="0">
                <a:latin typeface="Helvetica" charset="0"/>
                <a:ea typeface="MS PGothic" charset="0"/>
                <a:cs typeface="MS PGothic" charset="0"/>
              </a:rPr>
              <a:t> del </a:t>
            </a:r>
            <a:r>
              <a:rPr lang="en-US" sz="2400" b="1" dirty="0" err="1" smtClean="0">
                <a:latin typeface="Helvetica" charset="0"/>
                <a:ea typeface="MS PGothic" charset="0"/>
                <a:cs typeface="MS PGothic" charset="0"/>
              </a:rPr>
              <a:t>impacto</a:t>
            </a:r>
            <a:endParaRPr lang="en-US" sz="2400" b="1" dirty="0" smtClean="0">
              <a:latin typeface="Helvetica" charset="0"/>
              <a:ea typeface="MS PGothic" charset="0"/>
              <a:cs typeface="MS PGothic" charset="0"/>
            </a:endParaRPr>
          </a:p>
          <a:p>
            <a:pPr marL="310442" indent="-310442" eaLnBrk="1" hangingPunct="1">
              <a:spcBef>
                <a:spcPct val="50000"/>
              </a:spcBef>
              <a:defRPr/>
            </a:pPr>
            <a:endParaRPr lang="en-US" sz="2400" b="1" dirty="0" smtClean="0">
              <a:latin typeface="Helvetica" charset="0"/>
              <a:ea typeface="MS PGothic" charset="0"/>
              <a:cs typeface="MS PGothic" charset="0"/>
            </a:endParaRPr>
          </a:p>
          <a:p>
            <a:pPr lvl="0"/>
            <a:r>
              <a:rPr lang="es-ES_tradnl" sz="1800" dirty="0" smtClean="0"/>
              <a:t>En el marco del fortalecimiento de las reglas ya vigentes se prevé hacia fines de 2016 contar con una medición </a:t>
            </a:r>
            <a:r>
              <a:rPr lang="es-ES_tradnl" sz="1800" smtClean="0"/>
              <a:t>de </a:t>
            </a:r>
            <a:r>
              <a:rPr lang="es-ES_tradnl" sz="1800" smtClean="0"/>
              <a:t>impacto</a:t>
            </a:r>
          </a:p>
          <a:p>
            <a:pPr lvl="0"/>
            <a:endParaRPr lang="es-UY" sz="1800" dirty="0" smtClean="0"/>
          </a:p>
          <a:p>
            <a:r>
              <a:rPr lang="es-ES_tradnl" sz="1800" dirty="0" smtClean="0"/>
              <a:t>Respecto a las nuevas reglas se desarrollarán durante el quinquenio los mecanismos de medición correspondientes</a:t>
            </a:r>
            <a:r>
              <a:rPr lang="es-ES_tradnl" sz="1800" dirty="0" smtClean="0"/>
              <a:t>.</a:t>
            </a:r>
            <a:endParaRPr lang="en-US" sz="1800" b="1" dirty="0">
              <a:latin typeface="Helvetica" charset="0"/>
              <a:ea typeface="MS PGothic" charset="0"/>
              <a:cs typeface="MS PGothic" charset="0"/>
            </a:endParaRPr>
          </a:p>
        </p:txBody>
      </p:sp>
      <p:sp>
        <p:nvSpPr>
          <p:cNvPr id="3079" name="Text Box 14"/>
          <p:cNvSpPr txBox="1">
            <a:spLocks noChangeArrowheads="1"/>
          </p:cNvSpPr>
          <p:nvPr/>
        </p:nvSpPr>
        <p:spPr bwMode="auto">
          <a:xfrm>
            <a:off x="863600" y="2332038"/>
            <a:ext cx="19583400" cy="1776412"/>
          </a:xfrm>
          <a:prstGeom prst="rect">
            <a:avLst/>
          </a:prstGeom>
          <a:noFill/>
          <a:ln w="12700">
            <a:noFill/>
            <a:miter lim="800000"/>
            <a:headEnd/>
            <a:tailEnd/>
          </a:ln>
        </p:spPr>
        <p:txBody>
          <a:bodyPr lIns="170299" tIns="170299" rIns="170299" bIns="170299" anchor="ctr">
            <a:spAutoFit/>
          </a:bodyPr>
          <a:lstStyle/>
          <a:p>
            <a:pPr algn="ctr" eaLnBrk="1" hangingPunct="1">
              <a:spcBef>
                <a:spcPts val="850"/>
              </a:spcBef>
            </a:pPr>
            <a:r>
              <a:rPr lang="es-ES_tradnl" altLang="en-US" sz="4400" b="1" dirty="0"/>
              <a:t>País</a:t>
            </a:r>
            <a:r>
              <a:rPr lang="es-ES_tradnl" altLang="en-US" sz="4400" b="1" dirty="0" smtClean="0"/>
              <a:t>:</a:t>
            </a:r>
            <a:r>
              <a:rPr lang="es-ES_tradnl" altLang="en-US" sz="4400" dirty="0" smtClean="0"/>
              <a:t> Uruguay</a:t>
            </a:r>
            <a:endParaRPr lang="en-US" altLang="en-US" sz="4400" dirty="0"/>
          </a:p>
          <a:p>
            <a:pPr algn="ctr" eaLnBrk="1" hangingPunct="1">
              <a:spcBef>
                <a:spcPts val="850"/>
              </a:spcBef>
            </a:pPr>
            <a:r>
              <a:rPr lang="en-US" altLang="en-US" sz="3800" b="1" dirty="0" err="1"/>
              <a:t>Nombre</a:t>
            </a:r>
            <a:r>
              <a:rPr lang="en-US" altLang="en-US" sz="3800" b="1" dirty="0"/>
              <a:t> del </a:t>
            </a:r>
            <a:r>
              <a:rPr lang="en-US" altLang="en-US" sz="3800" b="1" dirty="0" err="1"/>
              <a:t>participante</a:t>
            </a:r>
            <a:r>
              <a:rPr lang="en-US" altLang="en-US" sz="3800" b="1" dirty="0" smtClean="0"/>
              <a:t>: </a:t>
            </a:r>
            <a:r>
              <a:rPr lang="en-US" altLang="en-US" sz="3800" dirty="0" smtClean="0"/>
              <a:t>Natalia Ferreira </a:t>
            </a:r>
            <a:r>
              <a:rPr lang="en-US" altLang="en-US" sz="3800" dirty="0" err="1" smtClean="0"/>
              <a:t>Coímbra</a:t>
            </a:r>
            <a:r>
              <a:rPr lang="en-US" altLang="en-US" sz="3800" b="1" dirty="0" smtClean="0"/>
              <a:t> </a:t>
            </a:r>
            <a:endParaRPr lang="en-US" altLang="en-US" sz="3100" dirty="0">
              <a:latin typeface="Calibri" pitchFamily="34" charset="0"/>
            </a:endParaRPr>
          </a:p>
        </p:txBody>
      </p:sp>
      <p:sp>
        <p:nvSpPr>
          <p:cNvPr id="9" name="Rectangle 180"/>
          <p:cNvSpPr>
            <a:spLocks noChangeArrowheads="1"/>
          </p:cNvSpPr>
          <p:nvPr/>
        </p:nvSpPr>
        <p:spPr bwMode="auto">
          <a:xfrm>
            <a:off x="873304" y="1135920"/>
            <a:ext cx="19574439" cy="734429"/>
          </a:xfrm>
          <a:prstGeom prst="rect">
            <a:avLst/>
          </a:prstGeom>
          <a:noFill/>
          <a:ln>
            <a:noFill/>
          </a:ln>
          <a:extLst/>
        </p:spPr>
        <p:txBody>
          <a:bodyPr lIns="56766" tIns="28383" rIns="56766" bIns="28383" anchor="ctr">
            <a:spAutoFit/>
          </a:bodyPr>
          <a:lstStyle/>
          <a:p>
            <a:pPr algn="ctr" eaLnBrk="1" hangingPunct="1">
              <a:defRPr/>
            </a:pPr>
            <a:r>
              <a:rPr lang="en-US" sz="4400" b="1" dirty="0">
                <a:latin typeface="Helvetica" pitchFamily="124" charset="0"/>
              </a:rPr>
              <a:t>Plan de </a:t>
            </a:r>
            <a:r>
              <a:rPr lang="en-US" sz="4400" b="1" dirty="0" err="1">
                <a:latin typeface="Helvetica" pitchFamily="124" charset="0"/>
              </a:rPr>
              <a:t>Acción</a:t>
            </a:r>
            <a:r>
              <a:rPr lang="en-US" sz="4400" b="1" dirty="0">
                <a:latin typeface="Helvetica" pitchFamily="124" charset="0"/>
              </a:rPr>
              <a:t> </a:t>
            </a:r>
            <a:r>
              <a:rPr lang="en-US" sz="4400" b="1" dirty="0" err="1">
                <a:latin typeface="Helvetica" pitchFamily="124" charset="0"/>
              </a:rPr>
              <a:t>para</a:t>
            </a:r>
            <a:r>
              <a:rPr lang="en-US" sz="4400" b="1" dirty="0">
                <a:latin typeface="Helvetica" pitchFamily="124" charset="0"/>
              </a:rPr>
              <a:t> </a:t>
            </a:r>
            <a:r>
              <a:rPr lang="en-US" sz="4400" b="1" dirty="0" err="1">
                <a:latin typeface="Helvetica" pitchFamily="124" charset="0"/>
              </a:rPr>
              <a:t>implementar</a:t>
            </a:r>
            <a:r>
              <a:rPr lang="en-US" sz="4400" b="1" dirty="0">
                <a:latin typeface="Helvetica" pitchFamily="124" charset="0"/>
              </a:rPr>
              <a:t> </a:t>
            </a:r>
            <a:r>
              <a:rPr lang="en-US" sz="4400" b="1" dirty="0" err="1">
                <a:latin typeface="Helvetica" pitchFamily="124" charset="0"/>
              </a:rPr>
              <a:t>Compras</a:t>
            </a:r>
            <a:r>
              <a:rPr lang="en-US" sz="4400" b="1" dirty="0">
                <a:latin typeface="Helvetica" pitchFamily="124" charset="0"/>
              </a:rPr>
              <a:t> </a:t>
            </a:r>
            <a:r>
              <a:rPr lang="en-US" sz="4400" b="1" dirty="0" err="1">
                <a:latin typeface="Helvetica" pitchFamily="124" charset="0"/>
              </a:rPr>
              <a:t>Públicas</a:t>
            </a:r>
            <a:r>
              <a:rPr lang="en-US" sz="4400" b="1" dirty="0">
                <a:latin typeface="Helvetica" pitchFamily="124" charset="0"/>
              </a:rPr>
              <a:t> </a:t>
            </a:r>
            <a:r>
              <a:rPr lang="en-US" sz="4400" b="1" dirty="0" err="1">
                <a:latin typeface="Helvetica" pitchFamily="124" charset="0"/>
              </a:rPr>
              <a:t>Sostenibles</a:t>
            </a:r>
            <a:r>
              <a:rPr lang="en-US" sz="4400" b="1" dirty="0">
                <a:latin typeface="Helvetica" pitchFamily="124" charset="0"/>
              </a:rPr>
              <a:t> (CPS)</a:t>
            </a:r>
            <a:endParaRPr lang="en-US" sz="4400" b="1" dirty="0">
              <a:ln>
                <a:solidFill>
                  <a:schemeClr val="bg1"/>
                </a:solidFill>
              </a:ln>
              <a:latin typeface="Calibri"/>
              <a:ea typeface="ＭＳ Ｐゴシック" charset="0"/>
              <a:cs typeface="ＭＳ Ｐゴシック" charset="0"/>
            </a:endParaRPr>
          </a:p>
        </p:txBody>
      </p:sp>
      <p:sp>
        <p:nvSpPr>
          <p:cNvPr id="11" name="Text Box 15"/>
          <p:cNvSpPr txBox="1">
            <a:spLocks noChangeArrowheads="1"/>
          </p:cNvSpPr>
          <p:nvPr/>
        </p:nvSpPr>
        <p:spPr bwMode="auto">
          <a:xfrm>
            <a:off x="8128849" y="8950960"/>
            <a:ext cx="12263784" cy="1458278"/>
          </a:xfrm>
          <a:prstGeom prst="rect">
            <a:avLst/>
          </a:prstGeom>
          <a:solidFill>
            <a:schemeClr val="bg1"/>
          </a:solidFill>
          <a:ln w="38100" cap="flat" cmpd="sng" algn="ctr">
            <a:solidFill>
              <a:srgbClr val="000000"/>
            </a:solidFill>
            <a:prstDash val="solid"/>
            <a:round/>
            <a:headEnd type="none" w="med" len="med"/>
            <a:tailEnd type="none" w="med" len="med"/>
          </a:ln>
        </p:spPr>
        <p:txBody>
          <a:bodyPr lIns="567664" tIns="283833" rIns="567664" bIns="567664" numCol="2" spcCol="567664"/>
          <a:lstStyle/>
          <a:p>
            <a:pPr marL="310442" indent="-310442" eaLnBrk="1" hangingPunct="1">
              <a:spcBef>
                <a:spcPct val="50000"/>
              </a:spcBef>
              <a:defRPr/>
            </a:pPr>
            <a:r>
              <a:rPr lang="en-US" sz="2400" b="1" dirty="0" err="1" smtClean="0">
                <a:latin typeface="Helvetica" charset="0"/>
                <a:ea typeface="MS PGothic" charset="0"/>
                <a:cs typeface="MS PGothic" charset="0"/>
              </a:rPr>
              <a:t>Metas</a:t>
            </a:r>
            <a:r>
              <a:rPr lang="en-US" sz="2400" b="1" dirty="0" smtClean="0">
                <a:latin typeface="Helvetica" charset="0"/>
                <a:ea typeface="MS PGothic" charset="0"/>
                <a:cs typeface="MS PGothic" charset="0"/>
              </a:rPr>
              <a:t>/</a:t>
            </a:r>
            <a:r>
              <a:rPr lang="en-US" sz="2400" b="1" dirty="0" err="1" smtClean="0">
                <a:latin typeface="Helvetica" charset="0"/>
                <a:ea typeface="MS PGothic" charset="0"/>
                <a:cs typeface="MS PGothic" charset="0"/>
              </a:rPr>
              <a:t>Plazos</a:t>
            </a:r>
            <a:endParaRPr lang="en-US" sz="2400" b="1" dirty="0" smtClean="0">
              <a:latin typeface="Helvetica" charset="0"/>
              <a:ea typeface="MS PGothic" charset="0"/>
              <a:cs typeface="MS PGothic" charset="0"/>
            </a:endParaRPr>
          </a:p>
          <a:p>
            <a:pPr marL="310442" indent="-310442" eaLnBrk="1" hangingPunct="1">
              <a:spcBef>
                <a:spcPct val="50000"/>
              </a:spcBef>
              <a:buFont typeface="Arial" pitchFamily="34" charset="0"/>
              <a:buChar char="•"/>
              <a:defRPr/>
            </a:pPr>
            <a:r>
              <a:rPr lang="en-US" sz="1800" dirty="0" err="1" smtClean="0">
                <a:latin typeface="Helvetica" charset="0"/>
                <a:ea typeface="MS PGothic" charset="0"/>
                <a:cs typeface="MS PGothic" charset="0"/>
              </a:rPr>
              <a:t>Diciembre</a:t>
            </a:r>
            <a:r>
              <a:rPr lang="en-US" sz="1800" dirty="0" smtClean="0">
                <a:latin typeface="Helvetica" charset="0"/>
                <a:ea typeface="MS PGothic" charset="0"/>
                <a:cs typeface="MS PGothic" charset="0"/>
              </a:rPr>
              <a:t> 2016: </a:t>
            </a:r>
            <a:r>
              <a:rPr lang="en-US" sz="1800" dirty="0" err="1" smtClean="0">
                <a:latin typeface="Helvetica" charset="0"/>
                <a:ea typeface="MS PGothic" charset="0"/>
                <a:cs typeface="MS PGothic" charset="0"/>
              </a:rPr>
              <a:t>Criterios</a:t>
            </a:r>
            <a:r>
              <a:rPr lang="en-US" sz="1800" dirty="0" smtClean="0">
                <a:latin typeface="Helvetica" charset="0"/>
                <a:ea typeface="MS PGothic" charset="0"/>
                <a:cs typeface="MS PGothic" charset="0"/>
              </a:rPr>
              <a:t> de CPS </a:t>
            </a:r>
            <a:r>
              <a:rPr lang="en-US" sz="1800" dirty="0" err="1" smtClean="0">
                <a:latin typeface="Helvetica" charset="0"/>
                <a:ea typeface="MS PGothic" charset="0"/>
                <a:cs typeface="MS PGothic" charset="0"/>
              </a:rPr>
              <a:t>implementados</a:t>
            </a:r>
            <a:r>
              <a:rPr lang="en-US" sz="1800" dirty="0" smtClean="0">
                <a:latin typeface="Helvetica" charset="0"/>
                <a:ea typeface="MS PGothic" charset="0"/>
                <a:cs typeface="MS PGothic" charset="0"/>
              </a:rPr>
              <a:t> </a:t>
            </a:r>
            <a:r>
              <a:rPr lang="en-US" sz="1800" dirty="0" err="1" smtClean="0">
                <a:latin typeface="Helvetica" charset="0"/>
                <a:ea typeface="MS PGothic" charset="0"/>
                <a:cs typeface="MS PGothic" charset="0"/>
              </a:rPr>
              <a:t>sobre</a:t>
            </a:r>
            <a:r>
              <a:rPr lang="en-US" sz="1800" dirty="0" smtClean="0">
                <a:latin typeface="Helvetica" charset="0"/>
                <a:ea typeface="MS PGothic" charset="0"/>
                <a:cs typeface="MS PGothic" charset="0"/>
              </a:rPr>
              <a:t> </a:t>
            </a:r>
            <a:r>
              <a:rPr lang="en-US" sz="1800" dirty="0" err="1" smtClean="0">
                <a:latin typeface="Helvetica" charset="0"/>
                <a:ea typeface="MS PGothic" charset="0"/>
                <a:cs typeface="MS PGothic" charset="0"/>
              </a:rPr>
              <a:t>productos</a:t>
            </a:r>
            <a:r>
              <a:rPr lang="en-US" sz="1800" dirty="0" smtClean="0">
                <a:latin typeface="Helvetica" charset="0"/>
                <a:ea typeface="MS PGothic" charset="0"/>
                <a:cs typeface="MS PGothic" charset="0"/>
              </a:rPr>
              <a:t> </a:t>
            </a:r>
            <a:r>
              <a:rPr lang="en-US" sz="1800" dirty="0" err="1" smtClean="0">
                <a:latin typeface="Helvetica" charset="0"/>
                <a:ea typeface="MS PGothic" charset="0"/>
                <a:cs typeface="MS PGothic" charset="0"/>
              </a:rPr>
              <a:t>prioritarios</a:t>
            </a:r>
            <a:r>
              <a:rPr lang="en-US" sz="1800" dirty="0" smtClean="0">
                <a:latin typeface="Helvetica" charset="0"/>
                <a:ea typeface="MS PGothic" charset="0"/>
                <a:cs typeface="MS PGothic" charset="0"/>
              </a:rPr>
              <a:t> </a:t>
            </a:r>
            <a:endParaRPr lang="en-US" sz="1800" dirty="0">
              <a:latin typeface="Helvetica" charset="0"/>
              <a:ea typeface="MS PGothic" charset="0"/>
              <a:cs typeface="MS PGothic" charset="0"/>
            </a:endParaRPr>
          </a:p>
          <a:p>
            <a:pPr marL="310442" indent="-310442" eaLnBrk="1" hangingPunct="1">
              <a:spcBef>
                <a:spcPct val="50000"/>
              </a:spcBef>
              <a:defRPr/>
            </a:pPr>
            <a:endParaRPr lang="en-US" sz="1800" b="1" dirty="0">
              <a:solidFill>
                <a:srgbClr val="000000"/>
              </a:solidFill>
              <a:latin typeface="Calibri"/>
              <a:ea typeface="ＭＳ Ｐゴシック" pitchFamily="-111" charset="-128"/>
              <a:cs typeface="ＭＳ Ｐゴシック" pitchFamily="-111" charset="-128"/>
            </a:endParaRPr>
          </a:p>
          <a:p>
            <a:pPr marL="310442" indent="-310442" eaLnBrk="1" hangingPunct="1">
              <a:spcBef>
                <a:spcPts val="745"/>
              </a:spcBef>
              <a:buFont typeface="Arial" pitchFamily="34" charset="0"/>
              <a:buChar char="•"/>
              <a:defRPr/>
            </a:pPr>
            <a:r>
              <a:rPr lang="en-US" sz="1800" dirty="0" smtClean="0">
                <a:latin typeface="Times New Roman" pitchFamily="-111" charset="0"/>
                <a:ea typeface="ＭＳ Ｐゴシック" pitchFamily="-111" charset="-128"/>
                <a:cs typeface="ＭＳ Ｐゴシック" pitchFamily="-111" charset="-128"/>
              </a:rPr>
              <a:t>2017-2020 </a:t>
            </a:r>
            <a:r>
              <a:rPr lang="en-US" sz="1800" dirty="0" err="1" smtClean="0">
                <a:latin typeface="Times New Roman" pitchFamily="-111" charset="0"/>
                <a:ea typeface="ＭＳ Ｐゴシック" pitchFamily="-111" charset="-128"/>
                <a:cs typeface="ＭＳ Ｐゴシック" pitchFamily="-111" charset="-128"/>
              </a:rPr>
              <a:t>Extensión</a:t>
            </a:r>
            <a:r>
              <a:rPr lang="en-US" sz="1800" dirty="0" smtClean="0">
                <a:latin typeface="Times New Roman" pitchFamily="-111" charset="0"/>
                <a:ea typeface="ＭＳ Ｐゴシック" pitchFamily="-111" charset="-128"/>
                <a:cs typeface="ＭＳ Ｐゴシック" pitchFamily="-111" charset="-128"/>
              </a:rPr>
              <a:t> a </a:t>
            </a:r>
            <a:r>
              <a:rPr lang="en-US" sz="1800" dirty="0" err="1" smtClean="0">
                <a:latin typeface="Times New Roman" pitchFamily="-111" charset="0"/>
                <a:ea typeface="ＭＳ Ｐゴシック" pitchFamily="-111" charset="-128"/>
                <a:cs typeface="ＭＳ Ｐゴシック" pitchFamily="-111" charset="-128"/>
              </a:rPr>
              <a:t>otros</a:t>
            </a:r>
            <a:r>
              <a:rPr lang="en-US" sz="1800" dirty="0" smtClean="0">
                <a:latin typeface="Times New Roman" pitchFamily="-111" charset="0"/>
                <a:ea typeface="ＭＳ Ｐゴシック" pitchFamily="-111" charset="-128"/>
                <a:cs typeface="ＭＳ Ｐゴシック" pitchFamily="-111" charset="-128"/>
              </a:rPr>
              <a:t> </a:t>
            </a:r>
            <a:r>
              <a:rPr lang="en-US" sz="1800" dirty="0" err="1" smtClean="0">
                <a:latin typeface="Times New Roman" pitchFamily="-111" charset="0"/>
                <a:ea typeface="ＭＳ Ｐゴシック" pitchFamily="-111" charset="-128"/>
                <a:cs typeface="ＭＳ Ｐゴシック" pitchFamily="-111" charset="-128"/>
              </a:rPr>
              <a:t>sectores</a:t>
            </a:r>
            <a:r>
              <a:rPr lang="en-US" sz="1800" dirty="0" smtClean="0">
                <a:latin typeface="Times New Roman" pitchFamily="-111" charset="0"/>
                <a:ea typeface="ＭＳ Ｐゴシック" pitchFamily="-111" charset="-128"/>
                <a:cs typeface="ＭＳ Ｐゴシック" pitchFamily="-111" charset="-128"/>
              </a:rPr>
              <a:t>.</a:t>
            </a:r>
            <a:endParaRPr lang="en-US" sz="1800" dirty="0">
              <a:latin typeface="Times New Roman" pitchFamily="-111" charset="0"/>
              <a:ea typeface="ＭＳ Ｐゴシック" pitchFamily="-111" charset="-128"/>
              <a:cs typeface="ＭＳ Ｐゴシック" pitchFamily="-111" charset="-128"/>
            </a:endParaRPr>
          </a:p>
        </p:txBody>
      </p:sp>
      <p:sp>
        <p:nvSpPr>
          <p:cNvPr id="3082" name="Text Box 11"/>
          <p:cNvSpPr txBox="1">
            <a:spLocks noChangeArrowheads="1"/>
          </p:cNvSpPr>
          <p:nvPr/>
        </p:nvSpPr>
        <p:spPr bwMode="auto">
          <a:xfrm>
            <a:off x="863600" y="20696237"/>
            <a:ext cx="6604000" cy="6400800"/>
          </a:xfrm>
          <a:prstGeom prst="rect">
            <a:avLst/>
          </a:prstGeom>
          <a:solidFill>
            <a:schemeClr val="bg1"/>
          </a:solidFill>
          <a:ln w="38100">
            <a:solidFill>
              <a:srgbClr val="000000"/>
            </a:solidFill>
            <a:round/>
            <a:headEnd/>
            <a:tailEnd/>
          </a:ln>
        </p:spPr>
        <p:txBody>
          <a:bodyPr lIns="567664" tIns="283833" rIns="567664" bIns="567664"/>
          <a:lstStyle/>
          <a:p>
            <a:pPr>
              <a:tabLst>
                <a:tab pos="358775" algn="l"/>
              </a:tabLst>
            </a:pPr>
            <a:r>
              <a:rPr lang="en-US" altLang="en-US" sz="2400" b="1" dirty="0" err="1"/>
              <a:t>Órganos</a:t>
            </a:r>
            <a:r>
              <a:rPr lang="en-US" altLang="en-US" sz="2400" b="1" dirty="0"/>
              <a:t> </a:t>
            </a:r>
            <a:r>
              <a:rPr lang="en-US" altLang="en-US" sz="2400" b="1" dirty="0" err="1"/>
              <a:t>que</a:t>
            </a:r>
            <a:r>
              <a:rPr lang="en-US" altLang="en-US" sz="2400" b="1" dirty="0"/>
              <a:t> </a:t>
            </a:r>
            <a:r>
              <a:rPr lang="en-US" altLang="en-US" sz="2400" b="1" dirty="0" err="1"/>
              <a:t>deberían</a:t>
            </a:r>
            <a:r>
              <a:rPr lang="en-US" altLang="en-US" sz="2400" b="1" dirty="0"/>
              <a:t> </a:t>
            </a:r>
            <a:r>
              <a:rPr lang="en-US" altLang="en-US" sz="2400" b="1" dirty="0" err="1"/>
              <a:t>involucrarse</a:t>
            </a:r>
            <a:r>
              <a:rPr lang="en-US" altLang="en-US" sz="2400" b="1" dirty="0"/>
              <a:t> en CPS / </a:t>
            </a:r>
            <a:r>
              <a:rPr lang="en-US" altLang="en-US" sz="2400" b="1" dirty="0" err="1"/>
              <a:t>Recursos</a:t>
            </a:r>
            <a:r>
              <a:rPr lang="en-US" altLang="en-US" sz="2400" b="1" dirty="0"/>
              <a:t> </a:t>
            </a:r>
            <a:r>
              <a:rPr lang="en-US" altLang="en-US" sz="2400" b="1" dirty="0" err="1"/>
              <a:t>humanos</a:t>
            </a:r>
            <a:r>
              <a:rPr lang="en-US" altLang="en-US" sz="2400" b="1" dirty="0"/>
              <a:t> </a:t>
            </a:r>
            <a:r>
              <a:rPr lang="en-US" altLang="en-US" sz="2400" b="1" dirty="0" err="1" smtClean="0"/>
              <a:t>necesarios</a:t>
            </a:r>
            <a:endParaRPr lang="en-US" altLang="en-US" sz="2400" b="1" dirty="0" smtClean="0"/>
          </a:p>
          <a:p>
            <a:pPr>
              <a:tabLst>
                <a:tab pos="358775" algn="l"/>
              </a:tabLst>
            </a:pPr>
            <a:endParaRPr lang="en-US" altLang="en-US" sz="2400" b="1" dirty="0" smtClean="0"/>
          </a:p>
          <a:p>
            <a:pPr lvl="0">
              <a:buFont typeface="Arial" pitchFamily="34" charset="0"/>
              <a:buChar char="•"/>
            </a:pPr>
            <a:r>
              <a:rPr lang="es-ES_tradnl" sz="1800" dirty="0" smtClean="0"/>
              <a:t> ACCE </a:t>
            </a:r>
          </a:p>
          <a:p>
            <a:pPr lvl="0">
              <a:buFont typeface="Arial" pitchFamily="34" charset="0"/>
              <a:buChar char="•"/>
            </a:pPr>
            <a:r>
              <a:rPr lang="es-ES_tradnl" sz="1800" dirty="0" smtClean="0"/>
              <a:t> </a:t>
            </a:r>
            <a:r>
              <a:rPr lang="es-ES_tradnl" sz="1800" dirty="0" smtClean="0"/>
              <a:t>Dirección </a:t>
            </a:r>
            <a:r>
              <a:rPr lang="es-ES_tradnl" sz="1800" dirty="0" smtClean="0"/>
              <a:t>Nacional de Medio </a:t>
            </a:r>
            <a:r>
              <a:rPr lang="es-ES_tradnl" sz="1800" dirty="0" smtClean="0"/>
              <a:t>Ambiente</a:t>
            </a:r>
          </a:p>
          <a:p>
            <a:pPr lvl="0">
              <a:buFont typeface="Arial" pitchFamily="34" charset="0"/>
              <a:buChar char="•"/>
            </a:pPr>
            <a:r>
              <a:rPr lang="es-ES_tradnl" sz="1800" dirty="0" smtClean="0"/>
              <a:t> </a:t>
            </a:r>
            <a:r>
              <a:rPr lang="es-ES_tradnl" sz="1800" dirty="0" smtClean="0"/>
              <a:t>Ministerio </a:t>
            </a:r>
            <a:r>
              <a:rPr lang="es-ES_tradnl" sz="1800" dirty="0" smtClean="0"/>
              <a:t>de Economía y </a:t>
            </a:r>
            <a:r>
              <a:rPr lang="es-ES_tradnl" sz="1800" dirty="0" smtClean="0"/>
              <a:t>Finanzas</a:t>
            </a:r>
          </a:p>
          <a:p>
            <a:pPr lvl="0">
              <a:buFont typeface="Arial" pitchFamily="34" charset="0"/>
              <a:buChar char="•"/>
            </a:pPr>
            <a:r>
              <a:rPr lang="es-ES_tradnl" sz="1800" dirty="0" smtClean="0"/>
              <a:t> </a:t>
            </a:r>
            <a:r>
              <a:rPr lang="es-ES_tradnl" sz="1800" dirty="0" smtClean="0"/>
              <a:t>Ministerio </a:t>
            </a:r>
            <a:r>
              <a:rPr lang="es-ES_tradnl" sz="1800" dirty="0" smtClean="0"/>
              <a:t>de Industria, Energía y </a:t>
            </a:r>
            <a:r>
              <a:rPr lang="es-ES_tradnl" sz="1800" dirty="0" smtClean="0"/>
              <a:t>Minería </a:t>
            </a:r>
          </a:p>
          <a:p>
            <a:pPr lvl="0">
              <a:buFont typeface="Arial" pitchFamily="34" charset="0"/>
              <a:buChar char="•"/>
            </a:pPr>
            <a:r>
              <a:rPr lang="es-ES_tradnl" sz="1800" dirty="0" smtClean="0"/>
              <a:t> </a:t>
            </a:r>
            <a:r>
              <a:rPr lang="es-ES_tradnl" sz="1800" dirty="0" smtClean="0"/>
              <a:t>Ministerio </a:t>
            </a:r>
            <a:r>
              <a:rPr lang="es-ES_tradnl" sz="1800" dirty="0" smtClean="0"/>
              <a:t>de Desarrollo </a:t>
            </a:r>
            <a:r>
              <a:rPr lang="es-ES_tradnl" sz="1800" dirty="0" smtClean="0"/>
              <a:t>Social</a:t>
            </a:r>
          </a:p>
          <a:p>
            <a:pPr lvl="0">
              <a:buFont typeface="Arial" pitchFamily="34" charset="0"/>
              <a:buChar char="•"/>
            </a:pPr>
            <a:r>
              <a:rPr lang="es-UY" sz="1800" dirty="0" smtClean="0"/>
              <a:t> </a:t>
            </a:r>
            <a:r>
              <a:rPr lang="es-ES_tradnl" sz="1800" dirty="0" smtClean="0"/>
              <a:t>Dirección </a:t>
            </a:r>
            <a:r>
              <a:rPr lang="es-ES_tradnl" sz="1800" dirty="0" smtClean="0"/>
              <a:t>General de Desarrollo </a:t>
            </a:r>
            <a:r>
              <a:rPr lang="es-ES_tradnl" sz="1800" dirty="0" smtClean="0"/>
              <a:t>Rural (MGAP)</a:t>
            </a:r>
          </a:p>
          <a:p>
            <a:pPr lvl="0">
              <a:buFont typeface="Arial" pitchFamily="34" charset="0"/>
              <a:buChar char="•"/>
            </a:pPr>
            <a:r>
              <a:rPr lang="es-ES_tradnl" sz="1800" dirty="0" smtClean="0"/>
              <a:t> </a:t>
            </a:r>
            <a:r>
              <a:rPr lang="es-ES_tradnl" sz="1800" dirty="0" smtClean="0"/>
              <a:t>Oficina </a:t>
            </a:r>
            <a:r>
              <a:rPr lang="es-ES_tradnl" sz="1800" dirty="0" smtClean="0"/>
              <a:t>de Planeamiento y </a:t>
            </a:r>
            <a:r>
              <a:rPr lang="es-ES_tradnl" sz="1800" dirty="0" smtClean="0"/>
              <a:t>Presupuesto</a:t>
            </a:r>
          </a:p>
          <a:p>
            <a:pPr lvl="0">
              <a:buFont typeface="Arial" pitchFamily="34" charset="0"/>
              <a:buChar char="•"/>
            </a:pPr>
            <a:r>
              <a:rPr lang="es-ES_tradnl" sz="1800" dirty="0" smtClean="0"/>
              <a:t> </a:t>
            </a:r>
            <a:r>
              <a:rPr lang="es-ES_tradnl" sz="1800" dirty="0" smtClean="0"/>
              <a:t>Organismos internacionales vinculados al tema</a:t>
            </a:r>
          </a:p>
          <a:p>
            <a:pPr lvl="0">
              <a:buFont typeface="Arial" pitchFamily="34" charset="0"/>
              <a:buChar char="•"/>
            </a:pPr>
            <a:r>
              <a:rPr lang="es-ES_tradnl" sz="1800" dirty="0" smtClean="0"/>
              <a:t> </a:t>
            </a:r>
            <a:r>
              <a:rPr lang="es-ES_tradnl" sz="1800" dirty="0" smtClean="0"/>
              <a:t>Organizaciones de proveedores del Estado</a:t>
            </a:r>
            <a:endParaRPr lang="es-UY" sz="1800" dirty="0" smtClean="0"/>
          </a:p>
          <a:p>
            <a:endParaRPr lang="en-US" altLang="en-US" sz="2400" b="1" dirty="0" smtClean="0"/>
          </a:p>
          <a:p>
            <a:pPr>
              <a:tabLst>
                <a:tab pos="358775" algn="l"/>
              </a:tabLst>
            </a:pPr>
            <a:endParaRPr lang="en-US" altLang="en-US" sz="2400" b="1" dirty="0" smtClean="0"/>
          </a:p>
          <a:p>
            <a:pPr>
              <a:tabLst>
                <a:tab pos="358775" algn="l"/>
              </a:tabLst>
            </a:pPr>
            <a:endParaRPr lang="en-US" altLang="en-US" sz="2400" b="1" dirty="0" smtClean="0"/>
          </a:p>
          <a:p>
            <a:pPr>
              <a:tabLst>
                <a:tab pos="358775" algn="l"/>
              </a:tabLst>
            </a:pPr>
            <a:endParaRPr lang="en-US" altLang="en-US" sz="2400" b="1" dirty="0" smtClean="0"/>
          </a:p>
          <a:p>
            <a:pPr>
              <a:tabLst>
                <a:tab pos="358775" algn="l"/>
              </a:tabLst>
            </a:pPr>
            <a:endParaRPr lang="en-US" altLang="en-US" sz="2400" dirty="0"/>
          </a:p>
        </p:txBody>
      </p:sp>
      <p:sp>
        <p:nvSpPr>
          <p:cNvPr id="13" name="Text Box 13"/>
          <p:cNvSpPr txBox="1">
            <a:spLocks noChangeArrowheads="1"/>
          </p:cNvSpPr>
          <p:nvPr/>
        </p:nvSpPr>
        <p:spPr bwMode="auto">
          <a:xfrm>
            <a:off x="8107645" y="19477037"/>
            <a:ext cx="12284988" cy="3581400"/>
          </a:xfrm>
          <a:prstGeom prst="rect">
            <a:avLst/>
          </a:prstGeom>
          <a:solidFill>
            <a:schemeClr val="bg1"/>
          </a:solidFill>
          <a:ln w="38100">
            <a:solidFill>
              <a:srgbClr val="000000"/>
            </a:solidFill>
            <a:round/>
            <a:headEnd/>
            <a:tailEnd/>
          </a:ln>
        </p:spPr>
        <p:txBody>
          <a:bodyPr lIns="567664" tIns="283833" rIns="581915" bIns="567664" numCol="2" spcCol="323286"/>
          <a:lstStyle>
            <a:lvl1pPr eaLnBrk="0" hangingPunct="0">
              <a:tabLst>
                <a:tab pos="635000" algn="l"/>
              </a:tabLst>
              <a:defRPr sz="2800">
                <a:solidFill>
                  <a:schemeClr val="tx1"/>
                </a:solidFill>
                <a:latin typeface="Helvetica" charset="0"/>
                <a:ea typeface="ＭＳ Ｐゴシック" charset="0"/>
                <a:cs typeface="ＭＳ Ｐゴシック" charset="0"/>
              </a:defRPr>
            </a:lvl1pPr>
            <a:lvl2pPr marL="742950" indent="-285750" eaLnBrk="0" hangingPunct="0">
              <a:tabLst>
                <a:tab pos="635000" algn="l"/>
              </a:tabLst>
              <a:defRPr sz="2800">
                <a:solidFill>
                  <a:schemeClr val="tx1"/>
                </a:solidFill>
                <a:latin typeface="Helvetica" charset="0"/>
                <a:ea typeface="ＭＳ Ｐゴシック" charset="0"/>
              </a:defRPr>
            </a:lvl2pPr>
            <a:lvl3pPr marL="1143000" indent="-228600" eaLnBrk="0" hangingPunct="0">
              <a:tabLst>
                <a:tab pos="635000" algn="l"/>
              </a:tabLst>
              <a:defRPr sz="2800">
                <a:solidFill>
                  <a:schemeClr val="tx1"/>
                </a:solidFill>
                <a:latin typeface="Helvetica" charset="0"/>
                <a:ea typeface="ＭＳ Ｐゴシック" charset="0"/>
              </a:defRPr>
            </a:lvl3pPr>
            <a:lvl4pPr marL="1600200" indent="-228600" eaLnBrk="0" hangingPunct="0">
              <a:tabLst>
                <a:tab pos="635000" algn="l"/>
              </a:tabLst>
              <a:defRPr sz="2800">
                <a:solidFill>
                  <a:schemeClr val="tx1"/>
                </a:solidFill>
                <a:latin typeface="Helvetica" charset="0"/>
                <a:ea typeface="ＭＳ Ｐゴシック" charset="0"/>
              </a:defRPr>
            </a:lvl4pPr>
            <a:lvl5pPr marL="2057400" indent="-228600" eaLnBrk="0" hangingPunct="0">
              <a:tabLst>
                <a:tab pos="635000" algn="l"/>
              </a:tabLst>
              <a:defRPr sz="28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9pPr>
          </a:lstStyle>
          <a:p>
            <a:pPr>
              <a:defRPr/>
            </a:pPr>
            <a:r>
              <a:rPr lang="en-US" sz="2400" b="1" dirty="0" err="1" smtClean="0"/>
              <a:t>Estrategias</a:t>
            </a:r>
            <a:r>
              <a:rPr lang="en-US" sz="2400" b="1" dirty="0" smtClean="0"/>
              <a:t> </a:t>
            </a:r>
            <a:r>
              <a:rPr lang="en-US" sz="2400" b="1" dirty="0" err="1" smtClean="0"/>
              <a:t>para</a:t>
            </a:r>
            <a:r>
              <a:rPr lang="en-US" sz="2400" b="1" dirty="0" smtClean="0"/>
              <a:t> </a:t>
            </a:r>
            <a:r>
              <a:rPr lang="en-US" sz="2400" b="1" dirty="0" err="1" smtClean="0"/>
              <a:t>reducir</a:t>
            </a:r>
            <a:r>
              <a:rPr lang="en-US" sz="2400" b="1" dirty="0" smtClean="0"/>
              <a:t> o </a:t>
            </a:r>
            <a:r>
              <a:rPr lang="en-US" sz="2400" b="1" dirty="0" err="1" smtClean="0"/>
              <a:t>controlar</a:t>
            </a:r>
            <a:r>
              <a:rPr lang="en-US" sz="2400" b="1" dirty="0" smtClean="0"/>
              <a:t> </a:t>
            </a:r>
            <a:r>
              <a:rPr lang="en-US" sz="2400" b="1" dirty="0" err="1" smtClean="0"/>
              <a:t>costos</a:t>
            </a:r>
            <a:r>
              <a:rPr lang="en-US" sz="2400" b="1" dirty="0"/>
              <a:t> </a:t>
            </a:r>
            <a:r>
              <a:rPr lang="en-US" sz="2400" b="1" dirty="0" smtClean="0"/>
              <a:t>de </a:t>
            </a:r>
            <a:r>
              <a:rPr lang="en-US" sz="2400" b="1" dirty="0" err="1" smtClean="0"/>
              <a:t>bienes</a:t>
            </a:r>
            <a:r>
              <a:rPr lang="en-US" sz="2400" b="1" dirty="0" smtClean="0"/>
              <a:t>/</a:t>
            </a:r>
            <a:r>
              <a:rPr lang="en-US" sz="2400" b="1" dirty="0" err="1" smtClean="0"/>
              <a:t>servicios</a:t>
            </a:r>
            <a:r>
              <a:rPr lang="en-US" sz="2400" b="1" dirty="0" smtClean="0"/>
              <a:t> </a:t>
            </a:r>
            <a:r>
              <a:rPr lang="en-US" sz="2400" b="1" dirty="0" err="1" smtClean="0"/>
              <a:t>sostenibles</a:t>
            </a:r>
            <a:r>
              <a:rPr lang="en-US" sz="2400" b="1" dirty="0" smtClean="0"/>
              <a:t>:</a:t>
            </a:r>
          </a:p>
          <a:p>
            <a:pPr>
              <a:defRPr/>
            </a:pPr>
            <a:endParaRPr lang="en-US" sz="2400" b="1" dirty="0" smtClean="0"/>
          </a:p>
          <a:p>
            <a:pPr>
              <a:defRPr/>
            </a:pPr>
            <a:r>
              <a:rPr lang="en-US" sz="1800" dirty="0" smtClean="0"/>
              <a:t>Los </a:t>
            </a:r>
            <a:r>
              <a:rPr lang="en-US" sz="1800" dirty="0" err="1" smtClean="0"/>
              <a:t>mecanismos</a:t>
            </a:r>
            <a:r>
              <a:rPr lang="en-US" sz="1800" dirty="0" smtClean="0"/>
              <a:t> </a:t>
            </a:r>
            <a:r>
              <a:rPr lang="en-US" sz="1800" dirty="0" err="1" smtClean="0"/>
              <a:t>que</a:t>
            </a:r>
            <a:r>
              <a:rPr lang="en-US" sz="1800" dirty="0" smtClean="0"/>
              <a:t> se </a:t>
            </a:r>
            <a:r>
              <a:rPr lang="en-US" sz="1800" dirty="0" err="1" smtClean="0"/>
              <a:t>han</a:t>
            </a:r>
            <a:r>
              <a:rPr lang="en-US" sz="1800" dirty="0" smtClean="0"/>
              <a:t> </a:t>
            </a:r>
            <a:r>
              <a:rPr lang="en-US" sz="1800" dirty="0" err="1" smtClean="0"/>
              <a:t>desarrollado</a:t>
            </a:r>
            <a:r>
              <a:rPr lang="en-US" sz="1800" dirty="0" smtClean="0"/>
              <a:t> en Uruguay </a:t>
            </a:r>
            <a:r>
              <a:rPr lang="en-US" sz="1800" dirty="0" err="1" smtClean="0"/>
              <a:t>para</a:t>
            </a:r>
            <a:r>
              <a:rPr lang="en-US" sz="1800" dirty="0" smtClean="0"/>
              <a:t> </a:t>
            </a:r>
            <a:r>
              <a:rPr lang="en-US" sz="1800" dirty="0" err="1" smtClean="0"/>
              <a:t>disminuir</a:t>
            </a:r>
            <a:r>
              <a:rPr lang="en-US" sz="1800" dirty="0" smtClean="0"/>
              <a:t> los </a:t>
            </a:r>
            <a:r>
              <a:rPr lang="en-US" sz="1800" dirty="0" err="1" smtClean="0"/>
              <a:t>costos</a:t>
            </a:r>
            <a:r>
              <a:rPr lang="en-US" sz="1800" dirty="0" smtClean="0"/>
              <a:t> de </a:t>
            </a:r>
            <a:r>
              <a:rPr lang="en-US" sz="1800" dirty="0" err="1" smtClean="0"/>
              <a:t>transacción</a:t>
            </a:r>
            <a:r>
              <a:rPr lang="en-US" sz="1800" dirty="0" smtClean="0"/>
              <a:t> no </a:t>
            </a:r>
            <a:r>
              <a:rPr lang="en-US" sz="1800" dirty="0" err="1" smtClean="0"/>
              <a:t>están</a:t>
            </a:r>
            <a:r>
              <a:rPr lang="en-US" sz="1800" dirty="0" smtClean="0"/>
              <a:t> </a:t>
            </a:r>
            <a:r>
              <a:rPr lang="en-US" sz="1800" dirty="0" err="1" smtClean="0"/>
              <a:t>particularmente</a:t>
            </a:r>
            <a:r>
              <a:rPr lang="en-US" sz="1800" dirty="0" smtClean="0"/>
              <a:t> </a:t>
            </a:r>
            <a:r>
              <a:rPr lang="en-US" sz="1800" dirty="0" err="1" smtClean="0"/>
              <a:t>enfocados</a:t>
            </a:r>
            <a:r>
              <a:rPr lang="en-US" sz="1800" dirty="0" smtClean="0"/>
              <a:t> en los </a:t>
            </a:r>
            <a:r>
              <a:rPr lang="en-US" sz="1800" dirty="0" err="1" smtClean="0"/>
              <a:t>bienes</a:t>
            </a:r>
            <a:r>
              <a:rPr lang="en-US" sz="1800" dirty="0" smtClean="0"/>
              <a:t> y </a:t>
            </a:r>
            <a:r>
              <a:rPr lang="en-US" sz="1800" dirty="0" err="1" smtClean="0"/>
              <a:t>servicios</a:t>
            </a:r>
            <a:r>
              <a:rPr lang="en-US" sz="1800" dirty="0" smtClean="0"/>
              <a:t> </a:t>
            </a:r>
            <a:r>
              <a:rPr lang="en-US" sz="1800" dirty="0" err="1" smtClean="0"/>
              <a:t>sostenibles</a:t>
            </a:r>
            <a:r>
              <a:rPr lang="en-US" sz="1800" dirty="0" smtClean="0"/>
              <a:t>. </a:t>
            </a:r>
            <a:r>
              <a:rPr lang="en-US" sz="1800" dirty="0" err="1" smtClean="0"/>
              <a:t>Esto</a:t>
            </a:r>
            <a:r>
              <a:rPr lang="en-US" sz="1800" dirty="0" smtClean="0"/>
              <a:t> se </a:t>
            </a:r>
            <a:r>
              <a:rPr lang="en-US" sz="1800" dirty="0" err="1" smtClean="0"/>
              <a:t>debe</a:t>
            </a:r>
            <a:r>
              <a:rPr lang="en-US" sz="1800" dirty="0" smtClean="0"/>
              <a:t> a </a:t>
            </a:r>
            <a:r>
              <a:rPr lang="en-US" sz="1800" dirty="0" err="1" smtClean="0"/>
              <a:t>que</a:t>
            </a:r>
            <a:r>
              <a:rPr lang="en-US" sz="1800" dirty="0" smtClean="0"/>
              <a:t> se </a:t>
            </a:r>
            <a:r>
              <a:rPr lang="en-US" sz="1800" dirty="0" err="1" smtClean="0"/>
              <a:t>está</a:t>
            </a:r>
            <a:r>
              <a:rPr lang="en-US" sz="1800" dirty="0" smtClean="0"/>
              <a:t> </a:t>
            </a:r>
            <a:r>
              <a:rPr lang="en-US" sz="1800" dirty="0" err="1" smtClean="0"/>
              <a:t>aún</a:t>
            </a:r>
            <a:r>
              <a:rPr lang="en-US" sz="1800" dirty="0" smtClean="0"/>
              <a:t> en </a:t>
            </a:r>
            <a:r>
              <a:rPr lang="en-US" sz="1800" dirty="0" err="1" smtClean="0"/>
              <a:t>etapas</a:t>
            </a:r>
            <a:r>
              <a:rPr lang="en-US" sz="1800" dirty="0" smtClean="0"/>
              <a:t> </a:t>
            </a:r>
            <a:r>
              <a:rPr lang="en-US" sz="1800" dirty="0" err="1" smtClean="0"/>
              <a:t>iniciales</a:t>
            </a:r>
            <a:r>
              <a:rPr lang="en-US" sz="1800" dirty="0" smtClean="0"/>
              <a:t> en </a:t>
            </a:r>
            <a:r>
              <a:rPr lang="en-US" sz="1800" dirty="0" err="1" smtClean="0"/>
              <a:t>materia</a:t>
            </a:r>
            <a:r>
              <a:rPr lang="en-US" sz="1800" dirty="0" smtClean="0"/>
              <a:t> de </a:t>
            </a:r>
            <a:r>
              <a:rPr lang="en-US" sz="1800" dirty="0" err="1" smtClean="0"/>
              <a:t>política</a:t>
            </a:r>
            <a:r>
              <a:rPr lang="en-US" sz="1800" dirty="0" smtClean="0"/>
              <a:t> de CPS.</a:t>
            </a:r>
          </a:p>
          <a:p>
            <a:pPr algn="just">
              <a:defRPr/>
            </a:pPr>
            <a:r>
              <a:rPr lang="en-US" sz="1800" dirty="0" smtClean="0"/>
              <a:t> </a:t>
            </a:r>
          </a:p>
          <a:p>
            <a:pPr>
              <a:defRPr/>
            </a:pPr>
            <a:endParaRPr lang="en-US" sz="1800" dirty="0" smtClean="0"/>
          </a:p>
          <a:p>
            <a:pPr>
              <a:defRPr/>
            </a:pPr>
            <a:endParaRPr lang="en-US" sz="2000" dirty="0"/>
          </a:p>
        </p:txBody>
      </p:sp>
      <p:sp>
        <p:nvSpPr>
          <p:cNvPr id="3084" name="Text Box 11"/>
          <p:cNvSpPr txBox="1">
            <a:spLocks noChangeArrowheads="1"/>
          </p:cNvSpPr>
          <p:nvPr/>
        </p:nvSpPr>
        <p:spPr bwMode="auto">
          <a:xfrm>
            <a:off x="8129588" y="17191038"/>
            <a:ext cx="12263437" cy="1905000"/>
          </a:xfrm>
          <a:prstGeom prst="rect">
            <a:avLst/>
          </a:prstGeom>
          <a:solidFill>
            <a:schemeClr val="bg1"/>
          </a:solidFill>
          <a:ln w="38100">
            <a:solidFill>
              <a:srgbClr val="000000"/>
            </a:solidFill>
            <a:round/>
            <a:headEnd/>
            <a:tailEnd/>
          </a:ln>
        </p:spPr>
        <p:txBody>
          <a:bodyPr lIns="567664" tIns="283833" rIns="567664" bIns="567664"/>
          <a:lstStyle/>
          <a:p>
            <a:pPr algn="just">
              <a:tabLst>
                <a:tab pos="358775" algn="l"/>
              </a:tabLst>
            </a:pPr>
            <a:r>
              <a:rPr lang="en-US" altLang="en-US" sz="2400" b="1" dirty="0"/>
              <a:t>Manual/</a:t>
            </a:r>
            <a:r>
              <a:rPr lang="en-US" altLang="en-US" sz="2400" b="1" dirty="0" err="1"/>
              <a:t>guía</a:t>
            </a:r>
            <a:r>
              <a:rPr lang="en-US" altLang="en-US" sz="2400" b="1" dirty="0"/>
              <a:t> </a:t>
            </a:r>
            <a:r>
              <a:rPr lang="en-US" altLang="en-US" sz="2400" b="1" dirty="0" err="1"/>
              <a:t>para</a:t>
            </a:r>
            <a:r>
              <a:rPr lang="en-US" altLang="en-US" sz="2400" b="1" dirty="0"/>
              <a:t> </a:t>
            </a:r>
            <a:r>
              <a:rPr lang="en-US" altLang="en-US" sz="2400" b="1" dirty="0" err="1"/>
              <a:t>guiar</a:t>
            </a:r>
            <a:r>
              <a:rPr lang="en-US" altLang="en-US" sz="2400" b="1" dirty="0"/>
              <a:t> a los </a:t>
            </a:r>
            <a:r>
              <a:rPr lang="en-US" altLang="en-US" sz="2400" b="1" dirty="0" err="1"/>
              <a:t>agentes</a:t>
            </a:r>
            <a:r>
              <a:rPr lang="en-US" altLang="en-US" sz="2400" b="1" dirty="0"/>
              <a:t> en </a:t>
            </a:r>
            <a:r>
              <a:rPr lang="en-US" altLang="en-US" sz="2400" b="1" dirty="0" smtClean="0"/>
              <a:t>CPS</a:t>
            </a:r>
          </a:p>
          <a:p>
            <a:pPr algn="just">
              <a:tabLst>
                <a:tab pos="358775" algn="l"/>
              </a:tabLst>
            </a:pPr>
            <a:endParaRPr lang="es-ES_tradnl" sz="1800" dirty="0" smtClean="0"/>
          </a:p>
          <a:p>
            <a:pPr algn="just">
              <a:tabLst>
                <a:tab pos="358775" algn="l"/>
              </a:tabLst>
            </a:pPr>
            <a:r>
              <a:rPr lang="es-ES_tradnl" sz="1800" dirty="0" smtClean="0"/>
              <a:t>Está </a:t>
            </a:r>
            <a:r>
              <a:rPr lang="es-ES_tradnl" sz="1800" dirty="0" smtClean="0"/>
              <a:t>previsto en el cronograma de trabajo para fines de 2016, y se irá actualizando a medida que se incorporen nuevos criterios.</a:t>
            </a:r>
            <a:endParaRPr lang="en-US" altLang="en-US" sz="1800" dirty="0"/>
          </a:p>
        </p:txBody>
      </p:sp>
      <p:sp>
        <p:nvSpPr>
          <p:cNvPr id="3085" name="Text Box 12"/>
          <p:cNvSpPr txBox="1">
            <a:spLocks noChangeArrowheads="1"/>
          </p:cNvSpPr>
          <p:nvPr/>
        </p:nvSpPr>
        <p:spPr bwMode="auto">
          <a:xfrm>
            <a:off x="8107363" y="4846638"/>
            <a:ext cx="12285662" cy="3962400"/>
          </a:xfrm>
          <a:prstGeom prst="rect">
            <a:avLst/>
          </a:prstGeom>
          <a:solidFill>
            <a:schemeClr val="bg1"/>
          </a:solidFill>
          <a:ln w="38100">
            <a:solidFill>
              <a:srgbClr val="000000"/>
            </a:solidFill>
            <a:round/>
            <a:headEnd/>
            <a:tailEnd/>
          </a:ln>
        </p:spPr>
        <p:txBody>
          <a:bodyPr lIns="567664" tIns="283833" rIns="567664" bIns="567664"/>
          <a:lstStyle/>
          <a:p>
            <a:pPr>
              <a:tabLst>
                <a:tab pos="352425" algn="l"/>
              </a:tabLst>
            </a:pPr>
            <a:r>
              <a:rPr lang="en-US" altLang="en-US" sz="2400" b="1" dirty="0" err="1"/>
              <a:t>Análisis</a:t>
            </a:r>
            <a:r>
              <a:rPr lang="en-US" altLang="en-US" sz="2400" b="1" dirty="0"/>
              <a:t> de la </a:t>
            </a:r>
            <a:r>
              <a:rPr lang="en-US" altLang="en-US" sz="2400" b="1" dirty="0" err="1"/>
              <a:t>preparación</a:t>
            </a:r>
            <a:r>
              <a:rPr lang="en-US" altLang="en-US" sz="2400" b="1" dirty="0"/>
              <a:t> del </a:t>
            </a:r>
            <a:r>
              <a:rPr lang="en-US" altLang="en-US" sz="2400" b="1" dirty="0" err="1"/>
              <a:t>mercado</a:t>
            </a:r>
            <a:r>
              <a:rPr lang="en-US" altLang="en-US" sz="2400" b="1" dirty="0"/>
              <a:t> </a:t>
            </a:r>
            <a:r>
              <a:rPr lang="en-US" altLang="en-US" sz="2400" b="1" dirty="0" err="1"/>
              <a:t>para</a:t>
            </a:r>
            <a:r>
              <a:rPr lang="en-US" altLang="en-US" sz="2400" b="1" dirty="0"/>
              <a:t> </a:t>
            </a:r>
            <a:r>
              <a:rPr lang="en-US" altLang="en-US" sz="2400" b="1" dirty="0" err="1"/>
              <a:t>ofrecer</a:t>
            </a:r>
            <a:r>
              <a:rPr lang="en-US" altLang="en-US" sz="2400" b="1" dirty="0"/>
              <a:t> </a:t>
            </a:r>
            <a:r>
              <a:rPr lang="en-US" altLang="en-US" sz="2400" b="1" dirty="0" err="1"/>
              <a:t>bienes</a:t>
            </a:r>
            <a:r>
              <a:rPr lang="en-US" altLang="en-US" sz="2400" b="1" dirty="0"/>
              <a:t>/</a:t>
            </a:r>
            <a:r>
              <a:rPr lang="en-US" altLang="en-US" sz="2400" b="1" dirty="0" err="1"/>
              <a:t>servicios</a:t>
            </a:r>
            <a:r>
              <a:rPr lang="en-US" altLang="en-US" sz="2400" b="1" dirty="0"/>
              <a:t> </a:t>
            </a:r>
            <a:r>
              <a:rPr lang="en-US" altLang="en-US" sz="2400" b="1" dirty="0" err="1" smtClean="0"/>
              <a:t>sostenibles</a:t>
            </a:r>
            <a:endParaRPr lang="en-US" altLang="en-US" sz="2400" b="1" dirty="0" smtClean="0"/>
          </a:p>
          <a:p>
            <a:pPr>
              <a:tabLst>
                <a:tab pos="352425" algn="l"/>
              </a:tabLst>
            </a:pPr>
            <a:endParaRPr lang="es-ES_tradnl" sz="2400" dirty="0" smtClean="0"/>
          </a:p>
          <a:p>
            <a:pPr>
              <a:tabLst>
                <a:tab pos="352425" algn="l"/>
              </a:tabLst>
            </a:pPr>
            <a:r>
              <a:rPr lang="es-ES_tradnl" sz="1800" dirty="0" smtClean="0"/>
              <a:t>El </a:t>
            </a:r>
            <a:r>
              <a:rPr lang="es-ES_tradnl" sz="1800" dirty="0" smtClean="0"/>
              <a:t>proyecto incluye la previsión de un relevamiento de las implicancias que la implementación de criterios de sustentabilidad genera sobre el mercado público y, en particular, sobre la capacidad de los proveedores nacionales de cumplir con dichos criterios.</a:t>
            </a:r>
            <a:r>
              <a:rPr lang="en-US" sz="1800" dirty="0" smtClean="0"/>
              <a:t> </a:t>
            </a:r>
            <a:r>
              <a:rPr lang="es-UY" sz="1800" dirty="0" smtClean="0"/>
              <a:t> </a:t>
            </a:r>
            <a:endParaRPr lang="es-AR" sz="1800" dirty="0" smtClean="0"/>
          </a:p>
          <a:p>
            <a:pPr>
              <a:tabLst>
                <a:tab pos="352425" algn="l"/>
              </a:tabLst>
            </a:pPr>
            <a:endParaRPr lang="es-AR" sz="1800" dirty="0" smtClean="0"/>
          </a:p>
          <a:p>
            <a:pPr>
              <a:tabLst>
                <a:tab pos="352425" algn="l"/>
              </a:tabLst>
            </a:pPr>
            <a:endParaRPr lang="en-US" altLang="en-US" sz="2400" b="1" dirty="0"/>
          </a:p>
          <a:p>
            <a:pPr>
              <a:tabLst>
                <a:tab pos="352425" algn="l"/>
              </a:tabLst>
            </a:pPr>
            <a:endParaRPr lang="en-US" altLang="en-US" sz="2400" dirty="0"/>
          </a:p>
          <a:p>
            <a:pPr algn="just" eaLnBrk="1" hangingPunct="1">
              <a:tabLst>
                <a:tab pos="352425" algn="l"/>
              </a:tabLst>
            </a:pPr>
            <a:endParaRPr lang="en-US" altLang="en-US" sz="2300" b="1" dirty="0">
              <a:solidFill>
                <a:srgbClr val="000000"/>
              </a:solidFill>
              <a:latin typeface="Calibri" pitchFamily="34" charset="0"/>
            </a:endParaRPr>
          </a:p>
        </p:txBody>
      </p:sp>
      <p:sp>
        <p:nvSpPr>
          <p:cNvPr id="3086" name="Text Box 11"/>
          <p:cNvSpPr txBox="1">
            <a:spLocks noChangeArrowheads="1"/>
          </p:cNvSpPr>
          <p:nvPr/>
        </p:nvSpPr>
        <p:spPr bwMode="auto">
          <a:xfrm>
            <a:off x="923925" y="11857038"/>
            <a:ext cx="6604000" cy="8305800"/>
          </a:xfrm>
          <a:prstGeom prst="rect">
            <a:avLst/>
          </a:prstGeom>
          <a:solidFill>
            <a:schemeClr val="bg1"/>
          </a:solidFill>
          <a:ln w="38100">
            <a:solidFill>
              <a:srgbClr val="000000"/>
            </a:solidFill>
            <a:round/>
            <a:headEnd/>
            <a:tailEnd/>
          </a:ln>
        </p:spPr>
        <p:txBody>
          <a:bodyPr lIns="567664" tIns="283833" rIns="567664" bIns="567664"/>
          <a:lstStyle/>
          <a:p>
            <a:pPr>
              <a:tabLst>
                <a:tab pos="358775" algn="l"/>
              </a:tabLst>
            </a:pPr>
            <a:r>
              <a:rPr lang="en-US" altLang="en-US" sz="2400" b="1" dirty="0" err="1"/>
              <a:t>Lista</a:t>
            </a:r>
            <a:r>
              <a:rPr lang="en-US" altLang="en-US" sz="2400" b="1" dirty="0"/>
              <a:t> de </a:t>
            </a:r>
            <a:r>
              <a:rPr lang="en-US" altLang="en-US" sz="2400" b="1" dirty="0" err="1"/>
              <a:t>iniciativas</a:t>
            </a:r>
            <a:r>
              <a:rPr lang="en-US" altLang="en-US" sz="2400" b="1" dirty="0"/>
              <a:t> o </a:t>
            </a:r>
            <a:r>
              <a:rPr lang="en-US" altLang="en-US" sz="2400" b="1" dirty="0" err="1"/>
              <a:t>avances</a:t>
            </a:r>
            <a:r>
              <a:rPr lang="en-US" altLang="en-US" sz="2400" b="1" dirty="0"/>
              <a:t> </a:t>
            </a:r>
            <a:r>
              <a:rPr lang="en-US" altLang="en-US" sz="2400" b="1" dirty="0" err="1"/>
              <a:t>alcanzados</a:t>
            </a:r>
            <a:r>
              <a:rPr lang="en-US" altLang="en-US" sz="2400" b="1" dirty="0"/>
              <a:t> en </a:t>
            </a:r>
            <a:r>
              <a:rPr lang="en-US" altLang="en-US" sz="2400" b="1" dirty="0" smtClean="0"/>
              <a:t>CPS</a:t>
            </a:r>
          </a:p>
          <a:p>
            <a:pPr>
              <a:tabLst>
                <a:tab pos="358775" algn="l"/>
              </a:tabLst>
            </a:pPr>
            <a:endParaRPr lang="en-US" altLang="en-US" sz="2400" b="1" dirty="0" smtClean="0"/>
          </a:p>
          <a:p>
            <a:pPr>
              <a:buFont typeface="Arial" pitchFamily="34" charset="0"/>
              <a:buChar char="•"/>
              <a:tabLst>
                <a:tab pos="358775" algn="l"/>
              </a:tabLst>
            </a:pPr>
            <a:r>
              <a:rPr lang="es-ES_tradnl" sz="2400" dirty="0" smtClean="0"/>
              <a:t> </a:t>
            </a:r>
            <a:r>
              <a:rPr lang="es-ES_tradnl" sz="1800" dirty="0" smtClean="0"/>
              <a:t>El plan estratégico de ACCE contempla un proyecto de CPS a desarrollarse en el período 2015 – 2020 que aborda el tema desde un enfoque económico, ambiental y social.</a:t>
            </a:r>
          </a:p>
          <a:p>
            <a:pPr>
              <a:tabLst>
                <a:tab pos="358775" algn="l"/>
              </a:tabLst>
            </a:pPr>
            <a:endParaRPr lang="es-ES_tradnl" sz="1800" dirty="0" smtClean="0"/>
          </a:p>
          <a:p>
            <a:pPr>
              <a:buFont typeface="Arial" pitchFamily="34" charset="0"/>
              <a:buChar char="•"/>
              <a:tabLst>
                <a:tab pos="358775" algn="l"/>
              </a:tabLst>
            </a:pPr>
            <a:r>
              <a:rPr lang="es-ES_tradnl" sz="1800" dirty="0" smtClean="0"/>
              <a:t> Uruguay integra el grupo de países que participa en el proyecto regional SPEEL (</a:t>
            </a:r>
            <a:r>
              <a:rPr lang="es-ES_tradnl" sz="1800" dirty="0" err="1" smtClean="0"/>
              <a:t>Sustainable</a:t>
            </a:r>
            <a:r>
              <a:rPr lang="es-ES_tradnl" sz="1800" dirty="0" smtClean="0"/>
              <a:t>  </a:t>
            </a:r>
            <a:r>
              <a:rPr lang="es-ES_tradnl" sz="1800" dirty="0" err="1" smtClean="0"/>
              <a:t>Public</a:t>
            </a:r>
            <a:r>
              <a:rPr lang="es-ES_tradnl" sz="1800" dirty="0" smtClean="0"/>
              <a:t> </a:t>
            </a:r>
            <a:r>
              <a:rPr lang="es-ES_tradnl" sz="1800" dirty="0" err="1" smtClean="0"/>
              <a:t>Procurement</a:t>
            </a:r>
            <a:r>
              <a:rPr lang="es-ES_tradnl" sz="1800" dirty="0" smtClean="0"/>
              <a:t> and </a:t>
            </a:r>
            <a:r>
              <a:rPr lang="es-ES_tradnl" sz="1800" dirty="0" err="1" smtClean="0"/>
              <a:t>Ecolabeling</a:t>
            </a:r>
            <a:r>
              <a:rPr lang="es-ES_tradnl" sz="1800" dirty="0" smtClean="0"/>
              <a:t>) de la UNEP. El proyecto busca identificar criterios de CPS para productos prioritarios que pudieran ser incorporados voluntariamente por los países.   </a:t>
            </a:r>
          </a:p>
          <a:p>
            <a:pPr>
              <a:buFont typeface="Arial" pitchFamily="34" charset="0"/>
              <a:buChar char="•"/>
              <a:tabLst>
                <a:tab pos="358775" algn="l"/>
              </a:tabLst>
            </a:pPr>
            <a:endParaRPr lang="es-ES_tradnl" sz="1800" dirty="0" smtClean="0"/>
          </a:p>
          <a:p>
            <a:pPr>
              <a:buFont typeface="Arial" pitchFamily="34" charset="0"/>
              <a:buChar char="•"/>
              <a:tabLst>
                <a:tab pos="358775" algn="l"/>
              </a:tabLst>
            </a:pPr>
            <a:r>
              <a:rPr lang="es-ES_tradnl" sz="1800" dirty="0" smtClean="0"/>
              <a:t> </a:t>
            </a:r>
            <a:r>
              <a:rPr lang="es-ES_tradnl" sz="1800" dirty="0" smtClean="0"/>
              <a:t>Uruguay se encuentra comenzando a ejecutar un proyecto nacional con la financiación de UNEP (mediante préstamo no reembolsable obtenido por concurso) que se desarrolla en el marco del programa 10YFP.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7333</TotalTime>
  <Words>671</Words>
  <Application>Microsoft Office PowerPoint</Application>
  <PresentationFormat>Personalizado</PresentationFormat>
  <Paragraphs>76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Base>http://colinpurrington.com/tips/academic/posterdesign</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NataliaFC</cp:lastModifiedBy>
  <cp:revision>632</cp:revision>
  <cp:lastPrinted>2011-10-30T12:54:45Z</cp:lastPrinted>
  <dcterms:created xsi:type="dcterms:W3CDTF">2012-06-12T14:08:55Z</dcterms:created>
  <dcterms:modified xsi:type="dcterms:W3CDTF">2016-03-31T15:14:30Z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